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45" r:id="rId2"/>
  </p:sldMasterIdLst>
  <p:sldIdLst>
    <p:sldId id="256" r:id="rId3"/>
    <p:sldId id="257" r:id="rId4"/>
    <p:sldId id="258" r:id="rId5"/>
    <p:sldId id="259" r:id="rId6"/>
    <p:sldId id="263" r:id="rId7"/>
    <p:sldId id="260" r:id="rId8"/>
    <p:sldId id="264" r:id="rId9"/>
    <p:sldId id="261" r:id="rId10"/>
    <p:sldId id="266" r:id="rId11"/>
    <p:sldId id="269" r:id="rId12"/>
    <p:sldId id="262" r:id="rId13"/>
    <p:sldId id="265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30400" y="1375151"/>
            <a:ext cx="10331200" cy="261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13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390800" y="4124051"/>
            <a:ext cx="5410400" cy="5460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10331971" y="-7"/>
            <a:ext cx="1860044" cy="807341"/>
            <a:chOff x="3468800" y="239525"/>
            <a:chExt cx="843175" cy="365975"/>
          </a:xfrm>
        </p:grpSpPr>
        <p:sp>
          <p:nvSpPr>
            <p:cNvPr id="12" name="Google Shape;12;p2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205" y="35"/>
            <a:ext cx="713347" cy="713347"/>
            <a:chOff x="5807050" y="884950"/>
            <a:chExt cx="343550" cy="343550"/>
          </a:xfrm>
        </p:grpSpPr>
        <p:sp>
          <p:nvSpPr>
            <p:cNvPr id="31" name="Google Shape;31;p2"/>
            <p:cNvSpPr/>
            <p:nvPr/>
          </p:nvSpPr>
          <p:spPr>
            <a:xfrm>
              <a:off x="5807050" y="884950"/>
              <a:ext cx="29925" cy="29950"/>
            </a:xfrm>
            <a:custGeom>
              <a:avLst/>
              <a:gdLst/>
              <a:ahLst/>
              <a:cxnLst/>
              <a:rect l="l" t="t" r="r" b="b"/>
              <a:pathLst>
                <a:path w="1197" h="1198" fill="none" extrusionOk="0">
                  <a:moveTo>
                    <a:pt x="1" y="1197"/>
                  </a:moveTo>
                  <a:lnTo>
                    <a:pt x="1197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807050" y="884950"/>
              <a:ext cx="108925" cy="108925"/>
            </a:xfrm>
            <a:custGeom>
              <a:avLst/>
              <a:gdLst/>
              <a:ahLst/>
              <a:cxnLst/>
              <a:rect l="l" t="t" r="r" b="b"/>
              <a:pathLst>
                <a:path w="4357" h="4357" fill="none" extrusionOk="0">
                  <a:moveTo>
                    <a:pt x="4356" y="1"/>
                  </a:moveTo>
                  <a:lnTo>
                    <a:pt x="1" y="435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807050" y="884950"/>
              <a:ext cx="187900" cy="187900"/>
            </a:xfrm>
            <a:custGeom>
              <a:avLst/>
              <a:gdLst/>
              <a:ahLst/>
              <a:cxnLst/>
              <a:rect l="l" t="t" r="r" b="b"/>
              <a:pathLst>
                <a:path w="7516" h="7516" fill="none" extrusionOk="0">
                  <a:moveTo>
                    <a:pt x="7516" y="1"/>
                  </a:moveTo>
                  <a:lnTo>
                    <a:pt x="1" y="751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807050" y="884950"/>
              <a:ext cx="266900" cy="266900"/>
            </a:xfrm>
            <a:custGeom>
              <a:avLst/>
              <a:gdLst/>
              <a:ahLst/>
              <a:cxnLst/>
              <a:rect l="l" t="t" r="r" b="b"/>
              <a:pathLst>
                <a:path w="10676" h="10676" fill="none" extrusionOk="0">
                  <a:moveTo>
                    <a:pt x="10675" y="1"/>
                  </a:moveTo>
                  <a:lnTo>
                    <a:pt x="1" y="1067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809850" y="887750"/>
              <a:ext cx="340750" cy="340750"/>
            </a:xfrm>
            <a:custGeom>
              <a:avLst/>
              <a:gdLst/>
              <a:ahLst/>
              <a:cxnLst/>
              <a:rect l="l" t="t" r="r" b="b"/>
              <a:pathLst>
                <a:path w="13630" h="13630" fill="none" extrusionOk="0">
                  <a:moveTo>
                    <a:pt x="13629" y="1"/>
                  </a:moveTo>
                  <a:lnTo>
                    <a:pt x="1" y="1362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888850" y="966750"/>
              <a:ext cx="261750" cy="261750"/>
            </a:xfrm>
            <a:custGeom>
              <a:avLst/>
              <a:gdLst/>
              <a:ahLst/>
              <a:cxnLst/>
              <a:rect l="l" t="t" r="r" b="b"/>
              <a:pathLst>
                <a:path w="10470" h="10470" fill="none" extrusionOk="0">
                  <a:moveTo>
                    <a:pt x="10469" y="0"/>
                  </a:moveTo>
                  <a:lnTo>
                    <a:pt x="0" y="1046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967825" y="1045725"/>
              <a:ext cx="182775" cy="182775"/>
            </a:xfrm>
            <a:custGeom>
              <a:avLst/>
              <a:gdLst/>
              <a:ahLst/>
              <a:cxnLst/>
              <a:rect l="l" t="t" r="r" b="b"/>
              <a:pathLst>
                <a:path w="7311" h="7311" fill="none" extrusionOk="0">
                  <a:moveTo>
                    <a:pt x="7310" y="1"/>
                  </a:moveTo>
                  <a:lnTo>
                    <a:pt x="1" y="731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6046800" y="1124725"/>
              <a:ext cx="103800" cy="103775"/>
            </a:xfrm>
            <a:custGeom>
              <a:avLst/>
              <a:gdLst/>
              <a:ahLst/>
              <a:cxnLst/>
              <a:rect l="l" t="t" r="r" b="b"/>
              <a:pathLst>
                <a:path w="4152" h="4151" fill="none" extrusionOk="0">
                  <a:moveTo>
                    <a:pt x="4151" y="0"/>
                  </a:moveTo>
                  <a:lnTo>
                    <a:pt x="1" y="415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126275" y="1204175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fill="none" extrusionOk="0">
                  <a:moveTo>
                    <a:pt x="972" y="0"/>
                  </a:moveTo>
                  <a:lnTo>
                    <a:pt x="0" y="9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0" name="Google Shape;40;p2"/>
          <p:cNvGrpSpPr/>
          <p:nvPr/>
        </p:nvGrpSpPr>
        <p:grpSpPr>
          <a:xfrm rot="-5400000">
            <a:off x="11001571" y="1608055"/>
            <a:ext cx="1422893" cy="275165"/>
            <a:chOff x="5589725" y="3057300"/>
            <a:chExt cx="352900" cy="68250"/>
          </a:xfrm>
        </p:grpSpPr>
        <p:sp>
          <p:nvSpPr>
            <p:cNvPr id="41" name="Google Shape;41;p2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" name="Google Shape;53;p2"/>
          <p:cNvGrpSpPr/>
          <p:nvPr/>
        </p:nvGrpSpPr>
        <p:grpSpPr>
          <a:xfrm rot="-5400000">
            <a:off x="-245263" y="4758655"/>
            <a:ext cx="1422893" cy="275165"/>
            <a:chOff x="5589725" y="3057300"/>
            <a:chExt cx="352900" cy="68250"/>
          </a:xfrm>
        </p:grpSpPr>
        <p:sp>
          <p:nvSpPr>
            <p:cNvPr id="54" name="Google Shape;54;p2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6" name="Google Shape;66;p2"/>
          <p:cNvSpPr/>
          <p:nvPr/>
        </p:nvSpPr>
        <p:spPr>
          <a:xfrm>
            <a:off x="0" y="5713967"/>
            <a:ext cx="12192000" cy="114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67" name="Google Shape;67;p2"/>
          <p:cNvGrpSpPr/>
          <p:nvPr/>
        </p:nvGrpSpPr>
        <p:grpSpPr>
          <a:xfrm rot="5400000">
            <a:off x="5985367" y="5889330"/>
            <a:ext cx="221267" cy="1144021"/>
            <a:chOff x="1349300" y="3328375"/>
            <a:chExt cx="68250" cy="352875"/>
          </a:xfrm>
        </p:grpSpPr>
        <p:sp>
          <p:nvSpPr>
            <p:cNvPr id="68" name="Google Shape;68;p2"/>
            <p:cNvSpPr/>
            <p:nvPr/>
          </p:nvSpPr>
          <p:spPr>
            <a:xfrm>
              <a:off x="1349300" y="3665325"/>
              <a:ext cx="15900" cy="15925"/>
            </a:xfrm>
            <a:custGeom>
              <a:avLst/>
              <a:gdLst/>
              <a:ahLst/>
              <a:cxnLst/>
              <a:rect l="l" t="t" r="r" b="b"/>
              <a:pathLst>
                <a:path w="636" h="637" extrusionOk="0">
                  <a:moveTo>
                    <a:pt x="262" y="1"/>
                  </a:moveTo>
                  <a:lnTo>
                    <a:pt x="206" y="20"/>
                  </a:lnTo>
                  <a:lnTo>
                    <a:pt x="150" y="57"/>
                  </a:lnTo>
                  <a:lnTo>
                    <a:pt x="94" y="94"/>
                  </a:lnTo>
                  <a:lnTo>
                    <a:pt x="56" y="132"/>
                  </a:lnTo>
                  <a:lnTo>
                    <a:pt x="19" y="188"/>
                  </a:lnTo>
                  <a:lnTo>
                    <a:pt x="0" y="263"/>
                  </a:lnTo>
                  <a:lnTo>
                    <a:pt x="0" y="319"/>
                  </a:lnTo>
                  <a:lnTo>
                    <a:pt x="0" y="394"/>
                  </a:lnTo>
                  <a:lnTo>
                    <a:pt x="19" y="450"/>
                  </a:lnTo>
                  <a:lnTo>
                    <a:pt x="56" y="506"/>
                  </a:lnTo>
                  <a:lnTo>
                    <a:pt x="94" y="543"/>
                  </a:lnTo>
                  <a:lnTo>
                    <a:pt x="150" y="581"/>
                  </a:lnTo>
                  <a:lnTo>
                    <a:pt x="206" y="618"/>
                  </a:lnTo>
                  <a:lnTo>
                    <a:pt x="262" y="637"/>
                  </a:lnTo>
                  <a:lnTo>
                    <a:pt x="393" y="637"/>
                  </a:lnTo>
                  <a:lnTo>
                    <a:pt x="449" y="618"/>
                  </a:lnTo>
                  <a:lnTo>
                    <a:pt x="505" y="581"/>
                  </a:lnTo>
                  <a:lnTo>
                    <a:pt x="542" y="543"/>
                  </a:lnTo>
                  <a:lnTo>
                    <a:pt x="580" y="506"/>
                  </a:lnTo>
                  <a:lnTo>
                    <a:pt x="617" y="450"/>
                  </a:lnTo>
                  <a:lnTo>
                    <a:pt x="636" y="394"/>
                  </a:lnTo>
                  <a:lnTo>
                    <a:pt x="636" y="319"/>
                  </a:lnTo>
                  <a:lnTo>
                    <a:pt x="636" y="263"/>
                  </a:lnTo>
                  <a:lnTo>
                    <a:pt x="617" y="188"/>
                  </a:lnTo>
                  <a:lnTo>
                    <a:pt x="580" y="132"/>
                  </a:lnTo>
                  <a:lnTo>
                    <a:pt x="542" y="94"/>
                  </a:lnTo>
                  <a:lnTo>
                    <a:pt x="505" y="57"/>
                  </a:lnTo>
                  <a:lnTo>
                    <a:pt x="449" y="20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1349300" y="3598025"/>
              <a:ext cx="15900" cy="15925"/>
            </a:xfrm>
            <a:custGeom>
              <a:avLst/>
              <a:gdLst/>
              <a:ahLst/>
              <a:cxnLst/>
              <a:rect l="l" t="t" r="r" b="b"/>
              <a:pathLst>
                <a:path w="636" h="637" extrusionOk="0">
                  <a:moveTo>
                    <a:pt x="262" y="1"/>
                  </a:moveTo>
                  <a:lnTo>
                    <a:pt x="206" y="20"/>
                  </a:lnTo>
                  <a:lnTo>
                    <a:pt x="150" y="57"/>
                  </a:lnTo>
                  <a:lnTo>
                    <a:pt x="94" y="94"/>
                  </a:lnTo>
                  <a:lnTo>
                    <a:pt x="56" y="132"/>
                  </a:lnTo>
                  <a:lnTo>
                    <a:pt x="19" y="188"/>
                  </a:lnTo>
                  <a:lnTo>
                    <a:pt x="0" y="244"/>
                  </a:lnTo>
                  <a:lnTo>
                    <a:pt x="0" y="319"/>
                  </a:lnTo>
                  <a:lnTo>
                    <a:pt x="0" y="375"/>
                  </a:lnTo>
                  <a:lnTo>
                    <a:pt x="19" y="450"/>
                  </a:lnTo>
                  <a:lnTo>
                    <a:pt x="56" y="487"/>
                  </a:lnTo>
                  <a:lnTo>
                    <a:pt x="94" y="543"/>
                  </a:lnTo>
                  <a:lnTo>
                    <a:pt x="150" y="580"/>
                  </a:lnTo>
                  <a:lnTo>
                    <a:pt x="206" y="618"/>
                  </a:lnTo>
                  <a:lnTo>
                    <a:pt x="262" y="637"/>
                  </a:lnTo>
                  <a:lnTo>
                    <a:pt x="393" y="637"/>
                  </a:lnTo>
                  <a:lnTo>
                    <a:pt x="449" y="618"/>
                  </a:lnTo>
                  <a:lnTo>
                    <a:pt x="505" y="580"/>
                  </a:lnTo>
                  <a:lnTo>
                    <a:pt x="542" y="543"/>
                  </a:lnTo>
                  <a:lnTo>
                    <a:pt x="580" y="487"/>
                  </a:lnTo>
                  <a:lnTo>
                    <a:pt x="617" y="450"/>
                  </a:lnTo>
                  <a:lnTo>
                    <a:pt x="636" y="375"/>
                  </a:lnTo>
                  <a:lnTo>
                    <a:pt x="636" y="319"/>
                  </a:lnTo>
                  <a:lnTo>
                    <a:pt x="636" y="244"/>
                  </a:lnTo>
                  <a:lnTo>
                    <a:pt x="617" y="188"/>
                  </a:lnTo>
                  <a:lnTo>
                    <a:pt x="580" y="132"/>
                  </a:lnTo>
                  <a:lnTo>
                    <a:pt x="542" y="94"/>
                  </a:lnTo>
                  <a:lnTo>
                    <a:pt x="505" y="57"/>
                  </a:lnTo>
                  <a:lnTo>
                    <a:pt x="449" y="20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1349300" y="3530725"/>
              <a:ext cx="15900" cy="15925"/>
            </a:xfrm>
            <a:custGeom>
              <a:avLst/>
              <a:gdLst/>
              <a:ahLst/>
              <a:cxnLst/>
              <a:rect l="l" t="t" r="r" b="b"/>
              <a:pathLst>
                <a:path w="636" h="637" extrusionOk="0">
                  <a:moveTo>
                    <a:pt x="262" y="1"/>
                  </a:moveTo>
                  <a:lnTo>
                    <a:pt x="206" y="20"/>
                  </a:lnTo>
                  <a:lnTo>
                    <a:pt x="150" y="57"/>
                  </a:lnTo>
                  <a:lnTo>
                    <a:pt x="94" y="94"/>
                  </a:lnTo>
                  <a:lnTo>
                    <a:pt x="56" y="132"/>
                  </a:lnTo>
                  <a:lnTo>
                    <a:pt x="19" y="188"/>
                  </a:lnTo>
                  <a:lnTo>
                    <a:pt x="0" y="244"/>
                  </a:lnTo>
                  <a:lnTo>
                    <a:pt x="0" y="319"/>
                  </a:lnTo>
                  <a:lnTo>
                    <a:pt x="0" y="375"/>
                  </a:lnTo>
                  <a:lnTo>
                    <a:pt x="19" y="431"/>
                  </a:lnTo>
                  <a:lnTo>
                    <a:pt x="56" y="487"/>
                  </a:lnTo>
                  <a:lnTo>
                    <a:pt x="94" y="543"/>
                  </a:lnTo>
                  <a:lnTo>
                    <a:pt x="150" y="580"/>
                  </a:lnTo>
                  <a:lnTo>
                    <a:pt x="206" y="618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8"/>
                  </a:lnTo>
                  <a:lnTo>
                    <a:pt x="505" y="580"/>
                  </a:lnTo>
                  <a:lnTo>
                    <a:pt x="542" y="543"/>
                  </a:lnTo>
                  <a:lnTo>
                    <a:pt x="580" y="487"/>
                  </a:lnTo>
                  <a:lnTo>
                    <a:pt x="617" y="431"/>
                  </a:lnTo>
                  <a:lnTo>
                    <a:pt x="636" y="375"/>
                  </a:lnTo>
                  <a:lnTo>
                    <a:pt x="636" y="319"/>
                  </a:lnTo>
                  <a:lnTo>
                    <a:pt x="636" y="244"/>
                  </a:lnTo>
                  <a:lnTo>
                    <a:pt x="617" y="188"/>
                  </a:lnTo>
                  <a:lnTo>
                    <a:pt x="580" y="132"/>
                  </a:lnTo>
                  <a:lnTo>
                    <a:pt x="542" y="94"/>
                  </a:lnTo>
                  <a:lnTo>
                    <a:pt x="505" y="57"/>
                  </a:lnTo>
                  <a:lnTo>
                    <a:pt x="449" y="20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349300" y="34629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37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37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349300" y="33956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7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505" y="56"/>
                  </a:lnTo>
                  <a:lnTo>
                    <a:pt x="449" y="37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349300" y="3328375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7"/>
                  </a:lnTo>
                  <a:lnTo>
                    <a:pt x="150" y="56"/>
                  </a:lnTo>
                  <a:lnTo>
                    <a:pt x="94" y="93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3"/>
                  </a:lnTo>
                  <a:lnTo>
                    <a:pt x="505" y="56"/>
                  </a:lnTo>
                  <a:lnTo>
                    <a:pt x="449" y="37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401175" y="3665325"/>
              <a:ext cx="16375" cy="15925"/>
            </a:xfrm>
            <a:custGeom>
              <a:avLst/>
              <a:gdLst/>
              <a:ahLst/>
              <a:cxnLst/>
              <a:rect l="l" t="t" r="r" b="b"/>
              <a:pathLst>
                <a:path w="655" h="637" extrusionOk="0">
                  <a:moveTo>
                    <a:pt x="262" y="1"/>
                  </a:moveTo>
                  <a:lnTo>
                    <a:pt x="206" y="20"/>
                  </a:lnTo>
                  <a:lnTo>
                    <a:pt x="150" y="57"/>
                  </a:lnTo>
                  <a:lnTo>
                    <a:pt x="94" y="94"/>
                  </a:lnTo>
                  <a:lnTo>
                    <a:pt x="56" y="132"/>
                  </a:lnTo>
                  <a:lnTo>
                    <a:pt x="38" y="188"/>
                  </a:lnTo>
                  <a:lnTo>
                    <a:pt x="19" y="263"/>
                  </a:lnTo>
                  <a:lnTo>
                    <a:pt x="0" y="319"/>
                  </a:lnTo>
                  <a:lnTo>
                    <a:pt x="19" y="394"/>
                  </a:lnTo>
                  <a:lnTo>
                    <a:pt x="38" y="450"/>
                  </a:lnTo>
                  <a:lnTo>
                    <a:pt x="56" y="506"/>
                  </a:lnTo>
                  <a:lnTo>
                    <a:pt x="94" y="543"/>
                  </a:lnTo>
                  <a:lnTo>
                    <a:pt x="150" y="581"/>
                  </a:lnTo>
                  <a:lnTo>
                    <a:pt x="206" y="618"/>
                  </a:lnTo>
                  <a:lnTo>
                    <a:pt x="262" y="637"/>
                  </a:lnTo>
                  <a:lnTo>
                    <a:pt x="393" y="637"/>
                  </a:lnTo>
                  <a:lnTo>
                    <a:pt x="449" y="618"/>
                  </a:lnTo>
                  <a:lnTo>
                    <a:pt x="505" y="581"/>
                  </a:lnTo>
                  <a:lnTo>
                    <a:pt x="561" y="543"/>
                  </a:lnTo>
                  <a:lnTo>
                    <a:pt x="599" y="506"/>
                  </a:lnTo>
                  <a:lnTo>
                    <a:pt x="617" y="450"/>
                  </a:lnTo>
                  <a:lnTo>
                    <a:pt x="636" y="394"/>
                  </a:lnTo>
                  <a:lnTo>
                    <a:pt x="655" y="319"/>
                  </a:lnTo>
                  <a:lnTo>
                    <a:pt x="636" y="263"/>
                  </a:lnTo>
                  <a:lnTo>
                    <a:pt x="617" y="188"/>
                  </a:lnTo>
                  <a:lnTo>
                    <a:pt x="599" y="132"/>
                  </a:lnTo>
                  <a:lnTo>
                    <a:pt x="561" y="94"/>
                  </a:lnTo>
                  <a:lnTo>
                    <a:pt x="505" y="57"/>
                  </a:lnTo>
                  <a:lnTo>
                    <a:pt x="449" y="20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401175" y="3598025"/>
              <a:ext cx="16375" cy="15925"/>
            </a:xfrm>
            <a:custGeom>
              <a:avLst/>
              <a:gdLst/>
              <a:ahLst/>
              <a:cxnLst/>
              <a:rect l="l" t="t" r="r" b="b"/>
              <a:pathLst>
                <a:path w="655" h="637" extrusionOk="0">
                  <a:moveTo>
                    <a:pt x="262" y="1"/>
                  </a:moveTo>
                  <a:lnTo>
                    <a:pt x="206" y="20"/>
                  </a:lnTo>
                  <a:lnTo>
                    <a:pt x="150" y="57"/>
                  </a:lnTo>
                  <a:lnTo>
                    <a:pt x="94" y="94"/>
                  </a:lnTo>
                  <a:lnTo>
                    <a:pt x="56" y="132"/>
                  </a:lnTo>
                  <a:lnTo>
                    <a:pt x="38" y="188"/>
                  </a:lnTo>
                  <a:lnTo>
                    <a:pt x="19" y="244"/>
                  </a:lnTo>
                  <a:lnTo>
                    <a:pt x="0" y="319"/>
                  </a:lnTo>
                  <a:lnTo>
                    <a:pt x="19" y="375"/>
                  </a:lnTo>
                  <a:lnTo>
                    <a:pt x="38" y="450"/>
                  </a:lnTo>
                  <a:lnTo>
                    <a:pt x="56" y="487"/>
                  </a:lnTo>
                  <a:lnTo>
                    <a:pt x="94" y="543"/>
                  </a:lnTo>
                  <a:lnTo>
                    <a:pt x="150" y="580"/>
                  </a:lnTo>
                  <a:lnTo>
                    <a:pt x="206" y="618"/>
                  </a:lnTo>
                  <a:lnTo>
                    <a:pt x="262" y="637"/>
                  </a:lnTo>
                  <a:lnTo>
                    <a:pt x="393" y="637"/>
                  </a:lnTo>
                  <a:lnTo>
                    <a:pt x="449" y="618"/>
                  </a:lnTo>
                  <a:lnTo>
                    <a:pt x="505" y="580"/>
                  </a:lnTo>
                  <a:lnTo>
                    <a:pt x="561" y="543"/>
                  </a:lnTo>
                  <a:lnTo>
                    <a:pt x="599" y="487"/>
                  </a:lnTo>
                  <a:lnTo>
                    <a:pt x="617" y="450"/>
                  </a:lnTo>
                  <a:lnTo>
                    <a:pt x="636" y="375"/>
                  </a:lnTo>
                  <a:lnTo>
                    <a:pt x="655" y="319"/>
                  </a:lnTo>
                  <a:lnTo>
                    <a:pt x="636" y="244"/>
                  </a:lnTo>
                  <a:lnTo>
                    <a:pt x="617" y="188"/>
                  </a:lnTo>
                  <a:lnTo>
                    <a:pt x="599" y="132"/>
                  </a:lnTo>
                  <a:lnTo>
                    <a:pt x="561" y="94"/>
                  </a:lnTo>
                  <a:lnTo>
                    <a:pt x="505" y="57"/>
                  </a:lnTo>
                  <a:lnTo>
                    <a:pt x="449" y="20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401175" y="3530725"/>
              <a:ext cx="16375" cy="15925"/>
            </a:xfrm>
            <a:custGeom>
              <a:avLst/>
              <a:gdLst/>
              <a:ahLst/>
              <a:cxnLst/>
              <a:rect l="l" t="t" r="r" b="b"/>
              <a:pathLst>
                <a:path w="655" h="637" extrusionOk="0">
                  <a:moveTo>
                    <a:pt x="262" y="1"/>
                  </a:moveTo>
                  <a:lnTo>
                    <a:pt x="206" y="20"/>
                  </a:lnTo>
                  <a:lnTo>
                    <a:pt x="150" y="57"/>
                  </a:lnTo>
                  <a:lnTo>
                    <a:pt x="94" y="94"/>
                  </a:lnTo>
                  <a:lnTo>
                    <a:pt x="56" y="132"/>
                  </a:lnTo>
                  <a:lnTo>
                    <a:pt x="38" y="188"/>
                  </a:lnTo>
                  <a:lnTo>
                    <a:pt x="19" y="244"/>
                  </a:lnTo>
                  <a:lnTo>
                    <a:pt x="0" y="319"/>
                  </a:lnTo>
                  <a:lnTo>
                    <a:pt x="19" y="375"/>
                  </a:lnTo>
                  <a:lnTo>
                    <a:pt x="38" y="431"/>
                  </a:lnTo>
                  <a:lnTo>
                    <a:pt x="56" y="487"/>
                  </a:lnTo>
                  <a:lnTo>
                    <a:pt x="94" y="543"/>
                  </a:lnTo>
                  <a:lnTo>
                    <a:pt x="150" y="580"/>
                  </a:lnTo>
                  <a:lnTo>
                    <a:pt x="206" y="618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8"/>
                  </a:lnTo>
                  <a:lnTo>
                    <a:pt x="505" y="580"/>
                  </a:lnTo>
                  <a:lnTo>
                    <a:pt x="561" y="543"/>
                  </a:lnTo>
                  <a:lnTo>
                    <a:pt x="599" y="487"/>
                  </a:lnTo>
                  <a:lnTo>
                    <a:pt x="617" y="431"/>
                  </a:lnTo>
                  <a:lnTo>
                    <a:pt x="636" y="375"/>
                  </a:lnTo>
                  <a:lnTo>
                    <a:pt x="655" y="319"/>
                  </a:lnTo>
                  <a:lnTo>
                    <a:pt x="636" y="244"/>
                  </a:lnTo>
                  <a:lnTo>
                    <a:pt x="617" y="188"/>
                  </a:lnTo>
                  <a:lnTo>
                    <a:pt x="599" y="132"/>
                  </a:lnTo>
                  <a:lnTo>
                    <a:pt x="561" y="94"/>
                  </a:lnTo>
                  <a:lnTo>
                    <a:pt x="505" y="57"/>
                  </a:lnTo>
                  <a:lnTo>
                    <a:pt x="449" y="20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401175" y="34629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0" y="337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37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401175" y="33956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7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0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7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401175" y="3328375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7"/>
                  </a:lnTo>
                  <a:lnTo>
                    <a:pt x="150" y="56"/>
                  </a:lnTo>
                  <a:lnTo>
                    <a:pt x="94" y="93"/>
                  </a:lnTo>
                  <a:lnTo>
                    <a:pt x="56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0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3"/>
                  </a:lnTo>
                  <a:lnTo>
                    <a:pt x="505" y="56"/>
                  </a:lnTo>
                  <a:lnTo>
                    <a:pt x="449" y="37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96582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11"/>
          <p:cNvSpPr/>
          <p:nvPr/>
        </p:nvSpPr>
        <p:spPr>
          <a:xfrm>
            <a:off x="0" y="5713967"/>
            <a:ext cx="12192000" cy="114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632" name="Google Shape;632;p11"/>
          <p:cNvGrpSpPr/>
          <p:nvPr/>
        </p:nvGrpSpPr>
        <p:grpSpPr>
          <a:xfrm>
            <a:off x="5" y="-7"/>
            <a:ext cx="1860044" cy="807341"/>
            <a:chOff x="3468800" y="239525"/>
            <a:chExt cx="843175" cy="365975"/>
          </a:xfrm>
        </p:grpSpPr>
        <p:sp>
          <p:nvSpPr>
            <p:cNvPr id="633" name="Google Shape;633;p11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" name="Google Shape;634;p11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" name="Google Shape;635;p11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11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11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11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" name="Google Shape;639;p11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" name="Google Shape;640;p11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" name="Google Shape;641;p11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11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11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11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11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11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" name="Google Shape;647;p11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11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11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11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1" name="Google Shape;651;p11"/>
          <p:cNvGrpSpPr/>
          <p:nvPr/>
        </p:nvGrpSpPr>
        <p:grpSpPr>
          <a:xfrm rot="-5400000">
            <a:off x="-245263" y="4758655"/>
            <a:ext cx="1422893" cy="275165"/>
            <a:chOff x="5589725" y="3057300"/>
            <a:chExt cx="352900" cy="68250"/>
          </a:xfrm>
        </p:grpSpPr>
        <p:sp>
          <p:nvSpPr>
            <p:cNvPr id="652" name="Google Shape;652;p11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" name="Google Shape;653;p11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" name="Google Shape;654;p11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" name="Google Shape;655;p11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11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11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" name="Google Shape;658;p11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" name="Google Shape;659;p11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" name="Google Shape;660;p11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11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11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11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64" name="Google Shape;664;p11"/>
          <p:cNvGrpSpPr/>
          <p:nvPr/>
        </p:nvGrpSpPr>
        <p:grpSpPr>
          <a:xfrm>
            <a:off x="9815638" y="219072"/>
            <a:ext cx="1422893" cy="275165"/>
            <a:chOff x="5589725" y="3057300"/>
            <a:chExt cx="352900" cy="68250"/>
          </a:xfrm>
        </p:grpSpPr>
        <p:sp>
          <p:nvSpPr>
            <p:cNvPr id="665" name="Google Shape;665;p11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" name="Google Shape;666;p11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" name="Google Shape;667;p11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" name="Google Shape;668;p11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" name="Google Shape;669;p11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" name="Google Shape;670;p11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" name="Google Shape;671;p11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" name="Google Shape;672;p11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" name="Google Shape;673;p11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" name="Google Shape;674;p11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" name="Google Shape;675;p11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" name="Google Shape;676;p11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7" name="Google Shape;677;p11"/>
          <p:cNvGrpSpPr/>
          <p:nvPr/>
        </p:nvGrpSpPr>
        <p:grpSpPr>
          <a:xfrm rot="-5400000">
            <a:off x="10858305" y="4380260"/>
            <a:ext cx="1860044" cy="807341"/>
            <a:chOff x="3468800" y="239525"/>
            <a:chExt cx="843175" cy="365975"/>
          </a:xfrm>
        </p:grpSpPr>
        <p:sp>
          <p:nvSpPr>
            <p:cNvPr id="678" name="Google Shape;678;p11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" name="Google Shape;679;p11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" name="Google Shape;680;p11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" name="Google Shape;681;p11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11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" name="Google Shape;683;p11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" name="Google Shape;684;p11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" name="Google Shape;685;p11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" name="Google Shape;686;p11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" name="Google Shape;687;p11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" name="Google Shape;688;p11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" name="Google Shape;689;p11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" name="Google Shape;690;p11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" name="Google Shape;691;p11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" name="Google Shape;692;p11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" name="Google Shape;693;p11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" name="Google Shape;694;p11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11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96" name="Google Shape;696;p11"/>
          <p:cNvGrpSpPr/>
          <p:nvPr/>
        </p:nvGrpSpPr>
        <p:grpSpPr>
          <a:xfrm>
            <a:off x="11478639" y="1"/>
            <a:ext cx="713347" cy="713347"/>
            <a:chOff x="5807050" y="884950"/>
            <a:chExt cx="343550" cy="343550"/>
          </a:xfrm>
        </p:grpSpPr>
        <p:sp>
          <p:nvSpPr>
            <p:cNvPr id="697" name="Google Shape;697;p11"/>
            <p:cNvSpPr/>
            <p:nvPr/>
          </p:nvSpPr>
          <p:spPr>
            <a:xfrm>
              <a:off x="5807050" y="884950"/>
              <a:ext cx="29925" cy="29950"/>
            </a:xfrm>
            <a:custGeom>
              <a:avLst/>
              <a:gdLst/>
              <a:ahLst/>
              <a:cxnLst/>
              <a:rect l="l" t="t" r="r" b="b"/>
              <a:pathLst>
                <a:path w="1197" h="1198" fill="none" extrusionOk="0">
                  <a:moveTo>
                    <a:pt x="1" y="1197"/>
                  </a:moveTo>
                  <a:lnTo>
                    <a:pt x="1197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11"/>
            <p:cNvSpPr/>
            <p:nvPr/>
          </p:nvSpPr>
          <p:spPr>
            <a:xfrm>
              <a:off x="5807050" y="884950"/>
              <a:ext cx="108925" cy="108925"/>
            </a:xfrm>
            <a:custGeom>
              <a:avLst/>
              <a:gdLst/>
              <a:ahLst/>
              <a:cxnLst/>
              <a:rect l="l" t="t" r="r" b="b"/>
              <a:pathLst>
                <a:path w="4357" h="4357" fill="none" extrusionOk="0">
                  <a:moveTo>
                    <a:pt x="4356" y="1"/>
                  </a:moveTo>
                  <a:lnTo>
                    <a:pt x="1" y="435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11"/>
            <p:cNvSpPr/>
            <p:nvPr/>
          </p:nvSpPr>
          <p:spPr>
            <a:xfrm>
              <a:off x="5807050" y="884950"/>
              <a:ext cx="187900" cy="187900"/>
            </a:xfrm>
            <a:custGeom>
              <a:avLst/>
              <a:gdLst/>
              <a:ahLst/>
              <a:cxnLst/>
              <a:rect l="l" t="t" r="r" b="b"/>
              <a:pathLst>
                <a:path w="7516" h="7516" fill="none" extrusionOk="0">
                  <a:moveTo>
                    <a:pt x="7516" y="1"/>
                  </a:moveTo>
                  <a:lnTo>
                    <a:pt x="1" y="751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11"/>
            <p:cNvSpPr/>
            <p:nvPr/>
          </p:nvSpPr>
          <p:spPr>
            <a:xfrm>
              <a:off x="5807050" y="884950"/>
              <a:ext cx="266900" cy="266900"/>
            </a:xfrm>
            <a:custGeom>
              <a:avLst/>
              <a:gdLst/>
              <a:ahLst/>
              <a:cxnLst/>
              <a:rect l="l" t="t" r="r" b="b"/>
              <a:pathLst>
                <a:path w="10676" h="10676" fill="none" extrusionOk="0">
                  <a:moveTo>
                    <a:pt x="10675" y="1"/>
                  </a:moveTo>
                  <a:lnTo>
                    <a:pt x="1" y="1067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11"/>
            <p:cNvSpPr/>
            <p:nvPr/>
          </p:nvSpPr>
          <p:spPr>
            <a:xfrm>
              <a:off x="5809850" y="887750"/>
              <a:ext cx="340750" cy="340750"/>
            </a:xfrm>
            <a:custGeom>
              <a:avLst/>
              <a:gdLst/>
              <a:ahLst/>
              <a:cxnLst/>
              <a:rect l="l" t="t" r="r" b="b"/>
              <a:pathLst>
                <a:path w="13630" h="13630" fill="none" extrusionOk="0">
                  <a:moveTo>
                    <a:pt x="13629" y="1"/>
                  </a:moveTo>
                  <a:lnTo>
                    <a:pt x="1" y="1362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11"/>
            <p:cNvSpPr/>
            <p:nvPr/>
          </p:nvSpPr>
          <p:spPr>
            <a:xfrm>
              <a:off x="5888850" y="966750"/>
              <a:ext cx="261750" cy="261750"/>
            </a:xfrm>
            <a:custGeom>
              <a:avLst/>
              <a:gdLst/>
              <a:ahLst/>
              <a:cxnLst/>
              <a:rect l="l" t="t" r="r" b="b"/>
              <a:pathLst>
                <a:path w="10470" h="10470" fill="none" extrusionOk="0">
                  <a:moveTo>
                    <a:pt x="10469" y="0"/>
                  </a:moveTo>
                  <a:lnTo>
                    <a:pt x="0" y="1046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11"/>
            <p:cNvSpPr/>
            <p:nvPr/>
          </p:nvSpPr>
          <p:spPr>
            <a:xfrm>
              <a:off x="5967825" y="1045725"/>
              <a:ext cx="182775" cy="182775"/>
            </a:xfrm>
            <a:custGeom>
              <a:avLst/>
              <a:gdLst/>
              <a:ahLst/>
              <a:cxnLst/>
              <a:rect l="l" t="t" r="r" b="b"/>
              <a:pathLst>
                <a:path w="7311" h="7311" fill="none" extrusionOk="0">
                  <a:moveTo>
                    <a:pt x="7310" y="1"/>
                  </a:moveTo>
                  <a:lnTo>
                    <a:pt x="1" y="731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11"/>
            <p:cNvSpPr/>
            <p:nvPr/>
          </p:nvSpPr>
          <p:spPr>
            <a:xfrm>
              <a:off x="6046800" y="1124725"/>
              <a:ext cx="103800" cy="103775"/>
            </a:xfrm>
            <a:custGeom>
              <a:avLst/>
              <a:gdLst/>
              <a:ahLst/>
              <a:cxnLst/>
              <a:rect l="l" t="t" r="r" b="b"/>
              <a:pathLst>
                <a:path w="4152" h="4151" fill="none" extrusionOk="0">
                  <a:moveTo>
                    <a:pt x="4151" y="0"/>
                  </a:moveTo>
                  <a:lnTo>
                    <a:pt x="1" y="415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11"/>
            <p:cNvSpPr/>
            <p:nvPr/>
          </p:nvSpPr>
          <p:spPr>
            <a:xfrm>
              <a:off x="6126275" y="1204175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fill="none" extrusionOk="0">
                  <a:moveTo>
                    <a:pt x="972" y="0"/>
                  </a:moveTo>
                  <a:lnTo>
                    <a:pt x="0" y="9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06" name="Google Shape;706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20779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707" name="Google Shape;707;p11"/>
          <p:cNvSpPr txBox="1">
            <a:spLocks noGrp="1"/>
          </p:cNvSpPr>
          <p:nvPr>
            <p:ph type="subTitle" idx="1"/>
          </p:nvPr>
        </p:nvSpPr>
        <p:spPr>
          <a:xfrm>
            <a:off x="1712000" y="4092833"/>
            <a:ext cx="87680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16416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7540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13"/>
          <p:cNvSpPr txBox="1">
            <a:spLocks noGrp="1"/>
          </p:cNvSpPr>
          <p:nvPr>
            <p:ph type="title"/>
          </p:nvPr>
        </p:nvSpPr>
        <p:spPr>
          <a:xfrm>
            <a:off x="1359000" y="3809567"/>
            <a:ext cx="9474000" cy="4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11" name="Google Shape;711;p13"/>
          <p:cNvSpPr txBox="1">
            <a:spLocks noGrp="1"/>
          </p:cNvSpPr>
          <p:nvPr>
            <p:ph type="subTitle" idx="1"/>
          </p:nvPr>
        </p:nvSpPr>
        <p:spPr>
          <a:xfrm>
            <a:off x="1359000" y="1540833"/>
            <a:ext cx="9474000" cy="234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712" name="Google Shape;712;p13"/>
          <p:cNvGrpSpPr/>
          <p:nvPr/>
        </p:nvGrpSpPr>
        <p:grpSpPr>
          <a:xfrm rot="-5400000">
            <a:off x="-526362" y="526360"/>
            <a:ext cx="1860044" cy="807341"/>
            <a:chOff x="3468800" y="239525"/>
            <a:chExt cx="843175" cy="365975"/>
          </a:xfrm>
        </p:grpSpPr>
        <p:sp>
          <p:nvSpPr>
            <p:cNvPr id="713" name="Google Shape;713;p13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" name="Google Shape;714;p13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" name="Google Shape;715;p13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" name="Google Shape;716;p13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13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" name="Google Shape;718;p13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13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13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13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13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" name="Google Shape;723;p13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" name="Google Shape;724;p13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13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13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13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13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13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13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31" name="Google Shape;731;p13"/>
          <p:cNvGrpSpPr/>
          <p:nvPr/>
        </p:nvGrpSpPr>
        <p:grpSpPr>
          <a:xfrm rot="-5400000">
            <a:off x="10858438" y="526360"/>
            <a:ext cx="1860044" cy="807341"/>
            <a:chOff x="3468800" y="239525"/>
            <a:chExt cx="843175" cy="365975"/>
          </a:xfrm>
        </p:grpSpPr>
        <p:sp>
          <p:nvSpPr>
            <p:cNvPr id="732" name="Google Shape;732;p13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13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13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13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13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13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13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" name="Google Shape;739;p13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" name="Google Shape;740;p13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13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" name="Google Shape;742;p13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" name="Google Shape;743;p13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" name="Google Shape;744;p13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" name="Google Shape;745;p13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" name="Google Shape;746;p13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" name="Google Shape;747;p13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" name="Google Shape;748;p13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13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50" name="Google Shape;750;p13"/>
          <p:cNvGrpSpPr/>
          <p:nvPr/>
        </p:nvGrpSpPr>
        <p:grpSpPr>
          <a:xfrm>
            <a:off x="5384554" y="215255"/>
            <a:ext cx="1422893" cy="275165"/>
            <a:chOff x="5589725" y="3057300"/>
            <a:chExt cx="352900" cy="68250"/>
          </a:xfrm>
        </p:grpSpPr>
        <p:sp>
          <p:nvSpPr>
            <p:cNvPr id="751" name="Google Shape;751;p13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13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13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13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13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13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13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" name="Google Shape;758;p13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13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13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13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13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63" name="Google Shape;763;p13"/>
          <p:cNvSpPr/>
          <p:nvPr/>
        </p:nvSpPr>
        <p:spPr>
          <a:xfrm>
            <a:off x="0" y="5713967"/>
            <a:ext cx="12192000" cy="114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Inter"/>
              <a:ea typeface="Inter"/>
              <a:cs typeface="Inter"/>
              <a:sym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4128743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14"/>
          <p:cNvSpPr txBox="1">
            <a:spLocks noGrp="1"/>
          </p:cNvSpPr>
          <p:nvPr>
            <p:ph type="subTitle" idx="1"/>
          </p:nvPr>
        </p:nvSpPr>
        <p:spPr>
          <a:xfrm>
            <a:off x="960000" y="3984567"/>
            <a:ext cx="3280400" cy="542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>
                <a:latin typeface="Be Vietnam Pro Black"/>
                <a:ea typeface="Be Vietnam Pro Black"/>
                <a:cs typeface="Be Vietnam Pro Black"/>
                <a:sym typeface="Be Vietnam Pro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66" name="Google Shape;766;p14"/>
          <p:cNvSpPr txBox="1">
            <a:spLocks noGrp="1"/>
          </p:cNvSpPr>
          <p:nvPr>
            <p:ph type="subTitle" idx="2"/>
          </p:nvPr>
        </p:nvSpPr>
        <p:spPr>
          <a:xfrm>
            <a:off x="960000" y="5081435"/>
            <a:ext cx="3280400" cy="7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67" name="Google Shape;767;p14"/>
          <p:cNvSpPr txBox="1">
            <a:spLocks noGrp="1"/>
          </p:cNvSpPr>
          <p:nvPr>
            <p:ph type="subTitle" idx="3"/>
          </p:nvPr>
        </p:nvSpPr>
        <p:spPr>
          <a:xfrm>
            <a:off x="4455800" y="5081435"/>
            <a:ext cx="3280400" cy="7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68" name="Google Shape;768;p14"/>
          <p:cNvSpPr txBox="1">
            <a:spLocks noGrp="1"/>
          </p:cNvSpPr>
          <p:nvPr>
            <p:ph type="subTitle" idx="4"/>
          </p:nvPr>
        </p:nvSpPr>
        <p:spPr>
          <a:xfrm>
            <a:off x="7964419" y="5081435"/>
            <a:ext cx="3280400" cy="7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69" name="Google Shape;769;p1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70" name="Google Shape;770;p14"/>
          <p:cNvSpPr txBox="1">
            <a:spLocks noGrp="1"/>
          </p:cNvSpPr>
          <p:nvPr>
            <p:ph type="subTitle" idx="5"/>
          </p:nvPr>
        </p:nvSpPr>
        <p:spPr>
          <a:xfrm>
            <a:off x="4455800" y="3984567"/>
            <a:ext cx="3280400" cy="542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>
                <a:latin typeface="Be Vietnam Pro Black"/>
                <a:ea typeface="Be Vietnam Pro Black"/>
                <a:cs typeface="Be Vietnam Pro Black"/>
                <a:sym typeface="Be Vietnam Pro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71" name="Google Shape;771;p14"/>
          <p:cNvSpPr txBox="1">
            <a:spLocks noGrp="1"/>
          </p:cNvSpPr>
          <p:nvPr>
            <p:ph type="subTitle" idx="6"/>
          </p:nvPr>
        </p:nvSpPr>
        <p:spPr>
          <a:xfrm>
            <a:off x="7964419" y="3984567"/>
            <a:ext cx="3280400" cy="542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>
                <a:latin typeface="Be Vietnam Pro Black"/>
                <a:ea typeface="Be Vietnam Pro Black"/>
                <a:cs typeface="Be Vietnam Pro Black"/>
                <a:sym typeface="Be Vietnam Pro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72" name="Google Shape;772;p14"/>
          <p:cNvSpPr txBox="1">
            <a:spLocks noGrp="1"/>
          </p:cNvSpPr>
          <p:nvPr>
            <p:ph type="subTitle" idx="7"/>
          </p:nvPr>
        </p:nvSpPr>
        <p:spPr>
          <a:xfrm>
            <a:off x="960000" y="4484633"/>
            <a:ext cx="3280400" cy="691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73" name="Google Shape;773;p14"/>
          <p:cNvSpPr txBox="1">
            <a:spLocks noGrp="1"/>
          </p:cNvSpPr>
          <p:nvPr>
            <p:ph type="subTitle" idx="8"/>
          </p:nvPr>
        </p:nvSpPr>
        <p:spPr>
          <a:xfrm>
            <a:off x="4455800" y="4522267"/>
            <a:ext cx="3280400" cy="694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74" name="Google Shape;774;p14"/>
          <p:cNvSpPr txBox="1">
            <a:spLocks noGrp="1"/>
          </p:cNvSpPr>
          <p:nvPr>
            <p:ph type="subTitle" idx="9"/>
          </p:nvPr>
        </p:nvSpPr>
        <p:spPr>
          <a:xfrm>
            <a:off x="7964419" y="4522267"/>
            <a:ext cx="3280400" cy="694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75" name="Google Shape;775;p14"/>
          <p:cNvSpPr/>
          <p:nvPr/>
        </p:nvSpPr>
        <p:spPr>
          <a:xfrm>
            <a:off x="0" y="6435200"/>
            <a:ext cx="12192000" cy="42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776" name="Google Shape;776;p14"/>
          <p:cNvGrpSpPr/>
          <p:nvPr/>
        </p:nvGrpSpPr>
        <p:grpSpPr>
          <a:xfrm rot="-5400000">
            <a:off x="-97136" y="553646"/>
            <a:ext cx="1181415" cy="231649"/>
            <a:chOff x="5589725" y="3057300"/>
            <a:chExt cx="352900" cy="68250"/>
          </a:xfrm>
        </p:grpSpPr>
        <p:sp>
          <p:nvSpPr>
            <p:cNvPr id="777" name="Google Shape;777;p14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14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14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14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14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14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14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14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14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14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14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14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9" name="Google Shape;789;p14"/>
          <p:cNvGrpSpPr/>
          <p:nvPr/>
        </p:nvGrpSpPr>
        <p:grpSpPr>
          <a:xfrm>
            <a:off x="-285" y="5816557"/>
            <a:ext cx="621780" cy="621780"/>
            <a:chOff x="5807050" y="884950"/>
            <a:chExt cx="343550" cy="343550"/>
          </a:xfrm>
        </p:grpSpPr>
        <p:sp>
          <p:nvSpPr>
            <p:cNvPr id="790" name="Google Shape;790;p14"/>
            <p:cNvSpPr/>
            <p:nvPr/>
          </p:nvSpPr>
          <p:spPr>
            <a:xfrm>
              <a:off x="5807050" y="884950"/>
              <a:ext cx="29925" cy="29950"/>
            </a:xfrm>
            <a:custGeom>
              <a:avLst/>
              <a:gdLst/>
              <a:ahLst/>
              <a:cxnLst/>
              <a:rect l="l" t="t" r="r" b="b"/>
              <a:pathLst>
                <a:path w="1197" h="1198" fill="none" extrusionOk="0">
                  <a:moveTo>
                    <a:pt x="1" y="1197"/>
                  </a:moveTo>
                  <a:lnTo>
                    <a:pt x="1197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14"/>
            <p:cNvSpPr/>
            <p:nvPr/>
          </p:nvSpPr>
          <p:spPr>
            <a:xfrm>
              <a:off x="5807050" y="884950"/>
              <a:ext cx="108925" cy="108925"/>
            </a:xfrm>
            <a:custGeom>
              <a:avLst/>
              <a:gdLst/>
              <a:ahLst/>
              <a:cxnLst/>
              <a:rect l="l" t="t" r="r" b="b"/>
              <a:pathLst>
                <a:path w="4357" h="4357" fill="none" extrusionOk="0">
                  <a:moveTo>
                    <a:pt x="4356" y="1"/>
                  </a:moveTo>
                  <a:lnTo>
                    <a:pt x="1" y="435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14"/>
            <p:cNvSpPr/>
            <p:nvPr/>
          </p:nvSpPr>
          <p:spPr>
            <a:xfrm>
              <a:off x="5807050" y="884950"/>
              <a:ext cx="187900" cy="187900"/>
            </a:xfrm>
            <a:custGeom>
              <a:avLst/>
              <a:gdLst/>
              <a:ahLst/>
              <a:cxnLst/>
              <a:rect l="l" t="t" r="r" b="b"/>
              <a:pathLst>
                <a:path w="7516" h="7516" fill="none" extrusionOk="0">
                  <a:moveTo>
                    <a:pt x="7516" y="1"/>
                  </a:moveTo>
                  <a:lnTo>
                    <a:pt x="1" y="751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14"/>
            <p:cNvSpPr/>
            <p:nvPr/>
          </p:nvSpPr>
          <p:spPr>
            <a:xfrm>
              <a:off x="5807050" y="884950"/>
              <a:ext cx="266900" cy="266900"/>
            </a:xfrm>
            <a:custGeom>
              <a:avLst/>
              <a:gdLst/>
              <a:ahLst/>
              <a:cxnLst/>
              <a:rect l="l" t="t" r="r" b="b"/>
              <a:pathLst>
                <a:path w="10676" h="10676" fill="none" extrusionOk="0">
                  <a:moveTo>
                    <a:pt x="10675" y="1"/>
                  </a:moveTo>
                  <a:lnTo>
                    <a:pt x="1" y="1067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14"/>
            <p:cNvSpPr/>
            <p:nvPr/>
          </p:nvSpPr>
          <p:spPr>
            <a:xfrm>
              <a:off x="5809850" y="887750"/>
              <a:ext cx="340750" cy="340750"/>
            </a:xfrm>
            <a:custGeom>
              <a:avLst/>
              <a:gdLst/>
              <a:ahLst/>
              <a:cxnLst/>
              <a:rect l="l" t="t" r="r" b="b"/>
              <a:pathLst>
                <a:path w="13630" h="13630" fill="none" extrusionOk="0">
                  <a:moveTo>
                    <a:pt x="13629" y="1"/>
                  </a:moveTo>
                  <a:lnTo>
                    <a:pt x="1" y="1362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14"/>
            <p:cNvSpPr/>
            <p:nvPr/>
          </p:nvSpPr>
          <p:spPr>
            <a:xfrm>
              <a:off x="5888850" y="966750"/>
              <a:ext cx="261750" cy="261750"/>
            </a:xfrm>
            <a:custGeom>
              <a:avLst/>
              <a:gdLst/>
              <a:ahLst/>
              <a:cxnLst/>
              <a:rect l="l" t="t" r="r" b="b"/>
              <a:pathLst>
                <a:path w="10470" h="10470" fill="none" extrusionOk="0">
                  <a:moveTo>
                    <a:pt x="10469" y="0"/>
                  </a:moveTo>
                  <a:lnTo>
                    <a:pt x="0" y="1046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14"/>
            <p:cNvSpPr/>
            <p:nvPr/>
          </p:nvSpPr>
          <p:spPr>
            <a:xfrm>
              <a:off x="5967825" y="1045725"/>
              <a:ext cx="182775" cy="182775"/>
            </a:xfrm>
            <a:custGeom>
              <a:avLst/>
              <a:gdLst/>
              <a:ahLst/>
              <a:cxnLst/>
              <a:rect l="l" t="t" r="r" b="b"/>
              <a:pathLst>
                <a:path w="7311" h="7311" fill="none" extrusionOk="0">
                  <a:moveTo>
                    <a:pt x="7310" y="1"/>
                  </a:moveTo>
                  <a:lnTo>
                    <a:pt x="1" y="731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14"/>
            <p:cNvSpPr/>
            <p:nvPr/>
          </p:nvSpPr>
          <p:spPr>
            <a:xfrm>
              <a:off x="6046800" y="1124725"/>
              <a:ext cx="103800" cy="103775"/>
            </a:xfrm>
            <a:custGeom>
              <a:avLst/>
              <a:gdLst/>
              <a:ahLst/>
              <a:cxnLst/>
              <a:rect l="l" t="t" r="r" b="b"/>
              <a:pathLst>
                <a:path w="4152" h="4151" fill="none" extrusionOk="0">
                  <a:moveTo>
                    <a:pt x="4151" y="0"/>
                  </a:moveTo>
                  <a:lnTo>
                    <a:pt x="1" y="415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14"/>
            <p:cNvSpPr/>
            <p:nvPr/>
          </p:nvSpPr>
          <p:spPr>
            <a:xfrm>
              <a:off x="6126275" y="1204175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fill="none" extrusionOk="0">
                  <a:moveTo>
                    <a:pt x="972" y="0"/>
                  </a:moveTo>
                  <a:lnTo>
                    <a:pt x="0" y="9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99" name="Google Shape;799;p14"/>
          <p:cNvGrpSpPr/>
          <p:nvPr/>
        </p:nvGrpSpPr>
        <p:grpSpPr>
          <a:xfrm rot="-5400000">
            <a:off x="11100854" y="5596437"/>
            <a:ext cx="1181415" cy="231649"/>
            <a:chOff x="5589725" y="3057300"/>
            <a:chExt cx="352900" cy="68250"/>
          </a:xfrm>
        </p:grpSpPr>
        <p:sp>
          <p:nvSpPr>
            <p:cNvPr id="800" name="Google Shape;800;p14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14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14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14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" name="Google Shape;804;p14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" name="Google Shape;805;p14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" name="Google Shape;806;p14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14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14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14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14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14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12" name="Google Shape;812;p14"/>
          <p:cNvGrpSpPr/>
          <p:nvPr/>
        </p:nvGrpSpPr>
        <p:grpSpPr>
          <a:xfrm>
            <a:off x="11579949" y="-43"/>
            <a:ext cx="621780" cy="621780"/>
            <a:chOff x="5807050" y="884950"/>
            <a:chExt cx="343550" cy="343550"/>
          </a:xfrm>
        </p:grpSpPr>
        <p:sp>
          <p:nvSpPr>
            <p:cNvPr id="813" name="Google Shape;813;p14"/>
            <p:cNvSpPr/>
            <p:nvPr/>
          </p:nvSpPr>
          <p:spPr>
            <a:xfrm>
              <a:off x="5807050" y="884950"/>
              <a:ext cx="29925" cy="29950"/>
            </a:xfrm>
            <a:custGeom>
              <a:avLst/>
              <a:gdLst/>
              <a:ahLst/>
              <a:cxnLst/>
              <a:rect l="l" t="t" r="r" b="b"/>
              <a:pathLst>
                <a:path w="1197" h="1198" fill="none" extrusionOk="0">
                  <a:moveTo>
                    <a:pt x="1" y="1197"/>
                  </a:moveTo>
                  <a:lnTo>
                    <a:pt x="1197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14"/>
            <p:cNvSpPr/>
            <p:nvPr/>
          </p:nvSpPr>
          <p:spPr>
            <a:xfrm>
              <a:off x="5807050" y="884950"/>
              <a:ext cx="108925" cy="108925"/>
            </a:xfrm>
            <a:custGeom>
              <a:avLst/>
              <a:gdLst/>
              <a:ahLst/>
              <a:cxnLst/>
              <a:rect l="l" t="t" r="r" b="b"/>
              <a:pathLst>
                <a:path w="4357" h="4357" fill="none" extrusionOk="0">
                  <a:moveTo>
                    <a:pt x="4356" y="1"/>
                  </a:moveTo>
                  <a:lnTo>
                    <a:pt x="1" y="435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14"/>
            <p:cNvSpPr/>
            <p:nvPr/>
          </p:nvSpPr>
          <p:spPr>
            <a:xfrm>
              <a:off x="5807050" y="884950"/>
              <a:ext cx="187900" cy="187900"/>
            </a:xfrm>
            <a:custGeom>
              <a:avLst/>
              <a:gdLst/>
              <a:ahLst/>
              <a:cxnLst/>
              <a:rect l="l" t="t" r="r" b="b"/>
              <a:pathLst>
                <a:path w="7516" h="7516" fill="none" extrusionOk="0">
                  <a:moveTo>
                    <a:pt x="7516" y="1"/>
                  </a:moveTo>
                  <a:lnTo>
                    <a:pt x="1" y="751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14"/>
            <p:cNvSpPr/>
            <p:nvPr/>
          </p:nvSpPr>
          <p:spPr>
            <a:xfrm>
              <a:off x="5807050" y="884950"/>
              <a:ext cx="266900" cy="266900"/>
            </a:xfrm>
            <a:custGeom>
              <a:avLst/>
              <a:gdLst/>
              <a:ahLst/>
              <a:cxnLst/>
              <a:rect l="l" t="t" r="r" b="b"/>
              <a:pathLst>
                <a:path w="10676" h="10676" fill="none" extrusionOk="0">
                  <a:moveTo>
                    <a:pt x="10675" y="1"/>
                  </a:moveTo>
                  <a:lnTo>
                    <a:pt x="1" y="1067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14"/>
            <p:cNvSpPr/>
            <p:nvPr/>
          </p:nvSpPr>
          <p:spPr>
            <a:xfrm>
              <a:off x="5809850" y="887750"/>
              <a:ext cx="340750" cy="340750"/>
            </a:xfrm>
            <a:custGeom>
              <a:avLst/>
              <a:gdLst/>
              <a:ahLst/>
              <a:cxnLst/>
              <a:rect l="l" t="t" r="r" b="b"/>
              <a:pathLst>
                <a:path w="13630" h="13630" fill="none" extrusionOk="0">
                  <a:moveTo>
                    <a:pt x="13629" y="1"/>
                  </a:moveTo>
                  <a:lnTo>
                    <a:pt x="1" y="1362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14"/>
            <p:cNvSpPr/>
            <p:nvPr/>
          </p:nvSpPr>
          <p:spPr>
            <a:xfrm>
              <a:off x="5888850" y="966750"/>
              <a:ext cx="261750" cy="261750"/>
            </a:xfrm>
            <a:custGeom>
              <a:avLst/>
              <a:gdLst/>
              <a:ahLst/>
              <a:cxnLst/>
              <a:rect l="l" t="t" r="r" b="b"/>
              <a:pathLst>
                <a:path w="10470" h="10470" fill="none" extrusionOk="0">
                  <a:moveTo>
                    <a:pt x="10469" y="0"/>
                  </a:moveTo>
                  <a:lnTo>
                    <a:pt x="0" y="1046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14"/>
            <p:cNvSpPr/>
            <p:nvPr/>
          </p:nvSpPr>
          <p:spPr>
            <a:xfrm>
              <a:off x="5967825" y="1045725"/>
              <a:ext cx="182775" cy="182775"/>
            </a:xfrm>
            <a:custGeom>
              <a:avLst/>
              <a:gdLst/>
              <a:ahLst/>
              <a:cxnLst/>
              <a:rect l="l" t="t" r="r" b="b"/>
              <a:pathLst>
                <a:path w="7311" h="7311" fill="none" extrusionOk="0">
                  <a:moveTo>
                    <a:pt x="7310" y="1"/>
                  </a:moveTo>
                  <a:lnTo>
                    <a:pt x="1" y="731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14"/>
            <p:cNvSpPr/>
            <p:nvPr/>
          </p:nvSpPr>
          <p:spPr>
            <a:xfrm>
              <a:off x="6046800" y="1124725"/>
              <a:ext cx="103800" cy="103775"/>
            </a:xfrm>
            <a:custGeom>
              <a:avLst/>
              <a:gdLst/>
              <a:ahLst/>
              <a:cxnLst/>
              <a:rect l="l" t="t" r="r" b="b"/>
              <a:pathLst>
                <a:path w="4152" h="4151" fill="none" extrusionOk="0">
                  <a:moveTo>
                    <a:pt x="4151" y="0"/>
                  </a:moveTo>
                  <a:lnTo>
                    <a:pt x="1" y="415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14"/>
            <p:cNvSpPr/>
            <p:nvPr/>
          </p:nvSpPr>
          <p:spPr>
            <a:xfrm>
              <a:off x="6126275" y="1204175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fill="none" extrusionOk="0">
                  <a:moveTo>
                    <a:pt x="972" y="0"/>
                  </a:moveTo>
                  <a:lnTo>
                    <a:pt x="0" y="9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857904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15"/>
          <p:cNvSpPr txBox="1">
            <a:spLocks noGrp="1"/>
          </p:cNvSpPr>
          <p:nvPr>
            <p:ph type="subTitle" idx="1"/>
          </p:nvPr>
        </p:nvSpPr>
        <p:spPr>
          <a:xfrm>
            <a:off x="2374228" y="2067167"/>
            <a:ext cx="3619600" cy="48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>
                <a:latin typeface="Be Vietnam Pro Black"/>
                <a:ea typeface="Be Vietnam Pro Black"/>
                <a:cs typeface="Be Vietnam Pro Black"/>
                <a:sym typeface="Be Vietnam Pr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24" name="Google Shape;824;p15"/>
          <p:cNvSpPr txBox="1">
            <a:spLocks noGrp="1"/>
          </p:cNvSpPr>
          <p:nvPr>
            <p:ph type="subTitle" idx="2"/>
          </p:nvPr>
        </p:nvSpPr>
        <p:spPr>
          <a:xfrm>
            <a:off x="2374228" y="2357577"/>
            <a:ext cx="36196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25" name="Google Shape;825;p15"/>
          <p:cNvSpPr txBox="1">
            <a:spLocks noGrp="1"/>
          </p:cNvSpPr>
          <p:nvPr>
            <p:ph type="subTitle" idx="3"/>
          </p:nvPr>
        </p:nvSpPr>
        <p:spPr>
          <a:xfrm>
            <a:off x="7598401" y="2357577"/>
            <a:ext cx="36196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26" name="Google Shape;826;p15"/>
          <p:cNvSpPr txBox="1">
            <a:spLocks noGrp="1"/>
          </p:cNvSpPr>
          <p:nvPr>
            <p:ph type="subTitle" idx="4"/>
          </p:nvPr>
        </p:nvSpPr>
        <p:spPr>
          <a:xfrm>
            <a:off x="2374228" y="4396215"/>
            <a:ext cx="36196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27" name="Google Shape;827;p15"/>
          <p:cNvSpPr txBox="1">
            <a:spLocks noGrp="1"/>
          </p:cNvSpPr>
          <p:nvPr>
            <p:ph type="subTitle" idx="5"/>
          </p:nvPr>
        </p:nvSpPr>
        <p:spPr>
          <a:xfrm>
            <a:off x="7598401" y="4396215"/>
            <a:ext cx="36196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28" name="Google Shape;828;p1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29" name="Google Shape;829;p15"/>
          <p:cNvSpPr txBox="1">
            <a:spLocks noGrp="1"/>
          </p:cNvSpPr>
          <p:nvPr>
            <p:ph type="subTitle" idx="6"/>
          </p:nvPr>
        </p:nvSpPr>
        <p:spPr>
          <a:xfrm>
            <a:off x="2374228" y="4108804"/>
            <a:ext cx="3619600" cy="48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>
                <a:latin typeface="Be Vietnam Pro Black"/>
                <a:ea typeface="Be Vietnam Pro Black"/>
                <a:cs typeface="Be Vietnam Pro Black"/>
                <a:sym typeface="Be Vietnam Pr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30" name="Google Shape;830;p15"/>
          <p:cNvSpPr txBox="1">
            <a:spLocks noGrp="1"/>
          </p:cNvSpPr>
          <p:nvPr>
            <p:ph type="subTitle" idx="7"/>
          </p:nvPr>
        </p:nvSpPr>
        <p:spPr>
          <a:xfrm>
            <a:off x="7598401" y="2067167"/>
            <a:ext cx="3619600" cy="48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>
                <a:latin typeface="Be Vietnam Pro Black"/>
                <a:ea typeface="Be Vietnam Pro Black"/>
                <a:cs typeface="Be Vietnam Pro Black"/>
                <a:sym typeface="Be Vietnam Pr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31" name="Google Shape;831;p15"/>
          <p:cNvSpPr txBox="1">
            <a:spLocks noGrp="1"/>
          </p:cNvSpPr>
          <p:nvPr>
            <p:ph type="subTitle" idx="8"/>
          </p:nvPr>
        </p:nvSpPr>
        <p:spPr>
          <a:xfrm>
            <a:off x="7598401" y="4108804"/>
            <a:ext cx="3619600" cy="48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>
                <a:latin typeface="Be Vietnam Pro Black"/>
                <a:ea typeface="Be Vietnam Pro Black"/>
                <a:cs typeface="Be Vietnam Pro Black"/>
                <a:sym typeface="Be Vietnam Pr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832" name="Google Shape;832;p15"/>
          <p:cNvGrpSpPr/>
          <p:nvPr/>
        </p:nvGrpSpPr>
        <p:grpSpPr>
          <a:xfrm>
            <a:off x="11579949" y="-43"/>
            <a:ext cx="621780" cy="621780"/>
            <a:chOff x="5807050" y="884950"/>
            <a:chExt cx="343550" cy="343550"/>
          </a:xfrm>
        </p:grpSpPr>
        <p:sp>
          <p:nvSpPr>
            <p:cNvPr id="833" name="Google Shape;833;p15"/>
            <p:cNvSpPr/>
            <p:nvPr/>
          </p:nvSpPr>
          <p:spPr>
            <a:xfrm>
              <a:off x="5807050" y="884950"/>
              <a:ext cx="29925" cy="29950"/>
            </a:xfrm>
            <a:custGeom>
              <a:avLst/>
              <a:gdLst/>
              <a:ahLst/>
              <a:cxnLst/>
              <a:rect l="l" t="t" r="r" b="b"/>
              <a:pathLst>
                <a:path w="1197" h="1198" fill="none" extrusionOk="0">
                  <a:moveTo>
                    <a:pt x="1" y="1197"/>
                  </a:moveTo>
                  <a:lnTo>
                    <a:pt x="1197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4" name="Google Shape;834;p15"/>
            <p:cNvSpPr/>
            <p:nvPr/>
          </p:nvSpPr>
          <p:spPr>
            <a:xfrm>
              <a:off x="5807050" y="884950"/>
              <a:ext cx="108925" cy="108925"/>
            </a:xfrm>
            <a:custGeom>
              <a:avLst/>
              <a:gdLst/>
              <a:ahLst/>
              <a:cxnLst/>
              <a:rect l="l" t="t" r="r" b="b"/>
              <a:pathLst>
                <a:path w="4357" h="4357" fill="none" extrusionOk="0">
                  <a:moveTo>
                    <a:pt x="4356" y="1"/>
                  </a:moveTo>
                  <a:lnTo>
                    <a:pt x="1" y="435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" name="Google Shape;835;p15"/>
            <p:cNvSpPr/>
            <p:nvPr/>
          </p:nvSpPr>
          <p:spPr>
            <a:xfrm>
              <a:off x="5807050" y="884950"/>
              <a:ext cx="187900" cy="187900"/>
            </a:xfrm>
            <a:custGeom>
              <a:avLst/>
              <a:gdLst/>
              <a:ahLst/>
              <a:cxnLst/>
              <a:rect l="l" t="t" r="r" b="b"/>
              <a:pathLst>
                <a:path w="7516" h="7516" fill="none" extrusionOk="0">
                  <a:moveTo>
                    <a:pt x="7516" y="1"/>
                  </a:moveTo>
                  <a:lnTo>
                    <a:pt x="1" y="751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6" name="Google Shape;836;p15"/>
            <p:cNvSpPr/>
            <p:nvPr/>
          </p:nvSpPr>
          <p:spPr>
            <a:xfrm>
              <a:off x="5807050" y="884950"/>
              <a:ext cx="266900" cy="266900"/>
            </a:xfrm>
            <a:custGeom>
              <a:avLst/>
              <a:gdLst/>
              <a:ahLst/>
              <a:cxnLst/>
              <a:rect l="l" t="t" r="r" b="b"/>
              <a:pathLst>
                <a:path w="10676" h="10676" fill="none" extrusionOk="0">
                  <a:moveTo>
                    <a:pt x="10675" y="1"/>
                  </a:moveTo>
                  <a:lnTo>
                    <a:pt x="1" y="1067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7" name="Google Shape;837;p15"/>
            <p:cNvSpPr/>
            <p:nvPr/>
          </p:nvSpPr>
          <p:spPr>
            <a:xfrm>
              <a:off x="5809850" y="887750"/>
              <a:ext cx="340750" cy="340750"/>
            </a:xfrm>
            <a:custGeom>
              <a:avLst/>
              <a:gdLst/>
              <a:ahLst/>
              <a:cxnLst/>
              <a:rect l="l" t="t" r="r" b="b"/>
              <a:pathLst>
                <a:path w="13630" h="13630" fill="none" extrusionOk="0">
                  <a:moveTo>
                    <a:pt x="13629" y="1"/>
                  </a:moveTo>
                  <a:lnTo>
                    <a:pt x="1" y="1362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" name="Google Shape;838;p15"/>
            <p:cNvSpPr/>
            <p:nvPr/>
          </p:nvSpPr>
          <p:spPr>
            <a:xfrm>
              <a:off x="5888850" y="966750"/>
              <a:ext cx="261750" cy="261750"/>
            </a:xfrm>
            <a:custGeom>
              <a:avLst/>
              <a:gdLst/>
              <a:ahLst/>
              <a:cxnLst/>
              <a:rect l="l" t="t" r="r" b="b"/>
              <a:pathLst>
                <a:path w="10470" h="10470" fill="none" extrusionOk="0">
                  <a:moveTo>
                    <a:pt x="10469" y="0"/>
                  </a:moveTo>
                  <a:lnTo>
                    <a:pt x="0" y="1046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" name="Google Shape;839;p15"/>
            <p:cNvSpPr/>
            <p:nvPr/>
          </p:nvSpPr>
          <p:spPr>
            <a:xfrm>
              <a:off x="5967825" y="1045725"/>
              <a:ext cx="182775" cy="182775"/>
            </a:xfrm>
            <a:custGeom>
              <a:avLst/>
              <a:gdLst/>
              <a:ahLst/>
              <a:cxnLst/>
              <a:rect l="l" t="t" r="r" b="b"/>
              <a:pathLst>
                <a:path w="7311" h="7311" fill="none" extrusionOk="0">
                  <a:moveTo>
                    <a:pt x="7310" y="1"/>
                  </a:moveTo>
                  <a:lnTo>
                    <a:pt x="1" y="731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" name="Google Shape;840;p15"/>
            <p:cNvSpPr/>
            <p:nvPr/>
          </p:nvSpPr>
          <p:spPr>
            <a:xfrm>
              <a:off x="6046800" y="1124725"/>
              <a:ext cx="103800" cy="103775"/>
            </a:xfrm>
            <a:custGeom>
              <a:avLst/>
              <a:gdLst/>
              <a:ahLst/>
              <a:cxnLst/>
              <a:rect l="l" t="t" r="r" b="b"/>
              <a:pathLst>
                <a:path w="4152" h="4151" fill="none" extrusionOk="0">
                  <a:moveTo>
                    <a:pt x="4151" y="0"/>
                  </a:moveTo>
                  <a:lnTo>
                    <a:pt x="1" y="415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1" name="Google Shape;841;p15"/>
            <p:cNvSpPr/>
            <p:nvPr/>
          </p:nvSpPr>
          <p:spPr>
            <a:xfrm>
              <a:off x="6126275" y="1204175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fill="none" extrusionOk="0">
                  <a:moveTo>
                    <a:pt x="972" y="0"/>
                  </a:moveTo>
                  <a:lnTo>
                    <a:pt x="0" y="9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42" name="Google Shape;842;p15"/>
          <p:cNvGrpSpPr/>
          <p:nvPr/>
        </p:nvGrpSpPr>
        <p:grpSpPr>
          <a:xfrm rot="-5400000">
            <a:off x="-97136" y="553646"/>
            <a:ext cx="1181415" cy="231649"/>
            <a:chOff x="5589725" y="3057300"/>
            <a:chExt cx="352900" cy="68250"/>
          </a:xfrm>
        </p:grpSpPr>
        <p:sp>
          <p:nvSpPr>
            <p:cNvPr id="843" name="Google Shape;843;p15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15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15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" name="Google Shape;846;p15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15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15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15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15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15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15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15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" name="Google Shape;854;p15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55" name="Google Shape;855;p15"/>
          <p:cNvGrpSpPr/>
          <p:nvPr/>
        </p:nvGrpSpPr>
        <p:grpSpPr>
          <a:xfrm rot="-5400000">
            <a:off x="11105065" y="5588713"/>
            <a:ext cx="1181415" cy="231649"/>
            <a:chOff x="5589725" y="3057300"/>
            <a:chExt cx="352900" cy="68250"/>
          </a:xfrm>
        </p:grpSpPr>
        <p:sp>
          <p:nvSpPr>
            <p:cNvPr id="856" name="Google Shape;856;p15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15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15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15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15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15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15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15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15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15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15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" name="Google Shape;867;p15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68" name="Google Shape;868;p15"/>
          <p:cNvGrpSpPr/>
          <p:nvPr/>
        </p:nvGrpSpPr>
        <p:grpSpPr>
          <a:xfrm>
            <a:off x="-285" y="5816557"/>
            <a:ext cx="621780" cy="621780"/>
            <a:chOff x="5807050" y="884950"/>
            <a:chExt cx="343550" cy="343550"/>
          </a:xfrm>
        </p:grpSpPr>
        <p:sp>
          <p:nvSpPr>
            <p:cNvPr id="869" name="Google Shape;869;p15"/>
            <p:cNvSpPr/>
            <p:nvPr/>
          </p:nvSpPr>
          <p:spPr>
            <a:xfrm>
              <a:off x="5807050" y="884950"/>
              <a:ext cx="29925" cy="29950"/>
            </a:xfrm>
            <a:custGeom>
              <a:avLst/>
              <a:gdLst/>
              <a:ahLst/>
              <a:cxnLst/>
              <a:rect l="l" t="t" r="r" b="b"/>
              <a:pathLst>
                <a:path w="1197" h="1198" fill="none" extrusionOk="0">
                  <a:moveTo>
                    <a:pt x="1" y="1197"/>
                  </a:moveTo>
                  <a:lnTo>
                    <a:pt x="1197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15"/>
            <p:cNvSpPr/>
            <p:nvPr/>
          </p:nvSpPr>
          <p:spPr>
            <a:xfrm>
              <a:off x="5807050" y="884950"/>
              <a:ext cx="108925" cy="108925"/>
            </a:xfrm>
            <a:custGeom>
              <a:avLst/>
              <a:gdLst/>
              <a:ahLst/>
              <a:cxnLst/>
              <a:rect l="l" t="t" r="r" b="b"/>
              <a:pathLst>
                <a:path w="4357" h="4357" fill="none" extrusionOk="0">
                  <a:moveTo>
                    <a:pt x="4356" y="1"/>
                  </a:moveTo>
                  <a:lnTo>
                    <a:pt x="1" y="435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15"/>
            <p:cNvSpPr/>
            <p:nvPr/>
          </p:nvSpPr>
          <p:spPr>
            <a:xfrm>
              <a:off x="5807050" y="884950"/>
              <a:ext cx="187900" cy="187900"/>
            </a:xfrm>
            <a:custGeom>
              <a:avLst/>
              <a:gdLst/>
              <a:ahLst/>
              <a:cxnLst/>
              <a:rect l="l" t="t" r="r" b="b"/>
              <a:pathLst>
                <a:path w="7516" h="7516" fill="none" extrusionOk="0">
                  <a:moveTo>
                    <a:pt x="7516" y="1"/>
                  </a:moveTo>
                  <a:lnTo>
                    <a:pt x="1" y="751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" name="Google Shape;872;p15"/>
            <p:cNvSpPr/>
            <p:nvPr/>
          </p:nvSpPr>
          <p:spPr>
            <a:xfrm>
              <a:off x="5807050" y="884950"/>
              <a:ext cx="266900" cy="266900"/>
            </a:xfrm>
            <a:custGeom>
              <a:avLst/>
              <a:gdLst/>
              <a:ahLst/>
              <a:cxnLst/>
              <a:rect l="l" t="t" r="r" b="b"/>
              <a:pathLst>
                <a:path w="10676" h="10676" fill="none" extrusionOk="0">
                  <a:moveTo>
                    <a:pt x="10675" y="1"/>
                  </a:moveTo>
                  <a:lnTo>
                    <a:pt x="1" y="1067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15"/>
            <p:cNvSpPr/>
            <p:nvPr/>
          </p:nvSpPr>
          <p:spPr>
            <a:xfrm>
              <a:off x="5809850" y="887750"/>
              <a:ext cx="340750" cy="340750"/>
            </a:xfrm>
            <a:custGeom>
              <a:avLst/>
              <a:gdLst/>
              <a:ahLst/>
              <a:cxnLst/>
              <a:rect l="l" t="t" r="r" b="b"/>
              <a:pathLst>
                <a:path w="13630" h="13630" fill="none" extrusionOk="0">
                  <a:moveTo>
                    <a:pt x="13629" y="1"/>
                  </a:moveTo>
                  <a:lnTo>
                    <a:pt x="1" y="1362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15"/>
            <p:cNvSpPr/>
            <p:nvPr/>
          </p:nvSpPr>
          <p:spPr>
            <a:xfrm>
              <a:off x="5888850" y="966750"/>
              <a:ext cx="261750" cy="261750"/>
            </a:xfrm>
            <a:custGeom>
              <a:avLst/>
              <a:gdLst/>
              <a:ahLst/>
              <a:cxnLst/>
              <a:rect l="l" t="t" r="r" b="b"/>
              <a:pathLst>
                <a:path w="10470" h="10470" fill="none" extrusionOk="0">
                  <a:moveTo>
                    <a:pt x="10469" y="0"/>
                  </a:moveTo>
                  <a:lnTo>
                    <a:pt x="0" y="1046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15"/>
            <p:cNvSpPr/>
            <p:nvPr/>
          </p:nvSpPr>
          <p:spPr>
            <a:xfrm>
              <a:off x="5967825" y="1045725"/>
              <a:ext cx="182775" cy="182775"/>
            </a:xfrm>
            <a:custGeom>
              <a:avLst/>
              <a:gdLst/>
              <a:ahLst/>
              <a:cxnLst/>
              <a:rect l="l" t="t" r="r" b="b"/>
              <a:pathLst>
                <a:path w="7311" h="7311" fill="none" extrusionOk="0">
                  <a:moveTo>
                    <a:pt x="7310" y="1"/>
                  </a:moveTo>
                  <a:lnTo>
                    <a:pt x="1" y="731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15"/>
            <p:cNvSpPr/>
            <p:nvPr/>
          </p:nvSpPr>
          <p:spPr>
            <a:xfrm>
              <a:off x="6046800" y="1124725"/>
              <a:ext cx="103800" cy="103775"/>
            </a:xfrm>
            <a:custGeom>
              <a:avLst/>
              <a:gdLst/>
              <a:ahLst/>
              <a:cxnLst/>
              <a:rect l="l" t="t" r="r" b="b"/>
              <a:pathLst>
                <a:path w="4152" h="4151" fill="none" extrusionOk="0">
                  <a:moveTo>
                    <a:pt x="4151" y="0"/>
                  </a:moveTo>
                  <a:lnTo>
                    <a:pt x="1" y="415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15"/>
            <p:cNvSpPr/>
            <p:nvPr/>
          </p:nvSpPr>
          <p:spPr>
            <a:xfrm>
              <a:off x="6126275" y="1204175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fill="none" extrusionOk="0">
                  <a:moveTo>
                    <a:pt x="972" y="0"/>
                  </a:moveTo>
                  <a:lnTo>
                    <a:pt x="0" y="9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78" name="Google Shape;878;p15"/>
          <p:cNvSpPr/>
          <p:nvPr/>
        </p:nvSpPr>
        <p:spPr>
          <a:xfrm>
            <a:off x="0" y="6435200"/>
            <a:ext cx="12192000" cy="42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Inter"/>
              <a:ea typeface="Inter"/>
              <a:cs typeface="Inter"/>
              <a:sym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415521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Title and five columns"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16"/>
          <p:cNvSpPr txBox="1">
            <a:spLocks noGrp="1"/>
          </p:cNvSpPr>
          <p:nvPr>
            <p:ph type="subTitle" idx="1"/>
          </p:nvPr>
        </p:nvSpPr>
        <p:spPr>
          <a:xfrm>
            <a:off x="960000" y="4968624"/>
            <a:ext cx="3233200" cy="47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>
                <a:latin typeface="Be Vietnam Pro Black"/>
                <a:ea typeface="Be Vietnam Pro Black"/>
                <a:cs typeface="Be Vietnam Pro Black"/>
                <a:sym typeface="Be Vietnam Pr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81" name="Google Shape;881;p16"/>
          <p:cNvSpPr txBox="1">
            <a:spLocks noGrp="1"/>
          </p:cNvSpPr>
          <p:nvPr>
            <p:ph type="subTitle" idx="2"/>
          </p:nvPr>
        </p:nvSpPr>
        <p:spPr>
          <a:xfrm>
            <a:off x="960000" y="5241024"/>
            <a:ext cx="32332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82" name="Google Shape;882;p1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83" name="Google Shape;883;p16"/>
          <p:cNvSpPr txBox="1">
            <a:spLocks noGrp="1"/>
          </p:cNvSpPr>
          <p:nvPr>
            <p:ph type="title" idx="3" hasCustomPrompt="1"/>
          </p:nvPr>
        </p:nvSpPr>
        <p:spPr>
          <a:xfrm>
            <a:off x="2156001" y="3923323"/>
            <a:ext cx="841200" cy="8412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884" name="Google Shape;884;p16"/>
          <p:cNvSpPr txBox="1">
            <a:spLocks noGrp="1"/>
          </p:cNvSpPr>
          <p:nvPr>
            <p:ph type="subTitle" idx="4"/>
          </p:nvPr>
        </p:nvSpPr>
        <p:spPr>
          <a:xfrm>
            <a:off x="4479400" y="4968624"/>
            <a:ext cx="3233200" cy="47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>
                <a:latin typeface="Be Vietnam Pro Black"/>
                <a:ea typeface="Be Vietnam Pro Black"/>
                <a:cs typeface="Be Vietnam Pro Black"/>
                <a:sym typeface="Be Vietnam Pr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85" name="Google Shape;885;p16"/>
          <p:cNvSpPr txBox="1">
            <a:spLocks noGrp="1"/>
          </p:cNvSpPr>
          <p:nvPr>
            <p:ph type="subTitle" idx="5"/>
          </p:nvPr>
        </p:nvSpPr>
        <p:spPr>
          <a:xfrm>
            <a:off x="4479400" y="5241024"/>
            <a:ext cx="32332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86" name="Google Shape;886;p16"/>
          <p:cNvSpPr txBox="1">
            <a:spLocks noGrp="1"/>
          </p:cNvSpPr>
          <p:nvPr>
            <p:ph type="title" idx="6" hasCustomPrompt="1"/>
          </p:nvPr>
        </p:nvSpPr>
        <p:spPr>
          <a:xfrm>
            <a:off x="5675403" y="3923323"/>
            <a:ext cx="841200" cy="8412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887" name="Google Shape;887;p16"/>
          <p:cNvSpPr txBox="1">
            <a:spLocks noGrp="1"/>
          </p:cNvSpPr>
          <p:nvPr>
            <p:ph type="subTitle" idx="7"/>
          </p:nvPr>
        </p:nvSpPr>
        <p:spPr>
          <a:xfrm>
            <a:off x="7998733" y="4968624"/>
            <a:ext cx="3233200" cy="47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>
                <a:latin typeface="Be Vietnam Pro Black"/>
                <a:ea typeface="Be Vietnam Pro Black"/>
                <a:cs typeface="Be Vietnam Pro Black"/>
                <a:sym typeface="Be Vietnam Pr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88" name="Google Shape;888;p16"/>
          <p:cNvSpPr txBox="1">
            <a:spLocks noGrp="1"/>
          </p:cNvSpPr>
          <p:nvPr>
            <p:ph type="subTitle" idx="8"/>
          </p:nvPr>
        </p:nvSpPr>
        <p:spPr>
          <a:xfrm>
            <a:off x="7998733" y="5241024"/>
            <a:ext cx="32332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89" name="Google Shape;889;p16"/>
          <p:cNvSpPr txBox="1">
            <a:spLocks noGrp="1"/>
          </p:cNvSpPr>
          <p:nvPr>
            <p:ph type="title" idx="9" hasCustomPrompt="1"/>
          </p:nvPr>
        </p:nvSpPr>
        <p:spPr>
          <a:xfrm>
            <a:off x="9194768" y="3923323"/>
            <a:ext cx="841200" cy="8412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890" name="Google Shape;890;p16"/>
          <p:cNvSpPr txBox="1">
            <a:spLocks noGrp="1"/>
          </p:cNvSpPr>
          <p:nvPr>
            <p:ph type="subTitle" idx="13"/>
          </p:nvPr>
        </p:nvSpPr>
        <p:spPr>
          <a:xfrm>
            <a:off x="2719733" y="2654724"/>
            <a:ext cx="3233200" cy="47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>
                <a:latin typeface="Be Vietnam Pro Black"/>
                <a:ea typeface="Be Vietnam Pro Black"/>
                <a:cs typeface="Be Vietnam Pro Black"/>
                <a:sym typeface="Be Vietnam Pr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91" name="Google Shape;891;p16"/>
          <p:cNvSpPr txBox="1">
            <a:spLocks noGrp="1"/>
          </p:cNvSpPr>
          <p:nvPr>
            <p:ph type="subTitle" idx="14"/>
          </p:nvPr>
        </p:nvSpPr>
        <p:spPr>
          <a:xfrm>
            <a:off x="2719733" y="2927124"/>
            <a:ext cx="32332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92" name="Google Shape;892;p16"/>
          <p:cNvSpPr txBox="1">
            <a:spLocks noGrp="1"/>
          </p:cNvSpPr>
          <p:nvPr>
            <p:ph type="title" idx="15" hasCustomPrompt="1"/>
          </p:nvPr>
        </p:nvSpPr>
        <p:spPr>
          <a:xfrm>
            <a:off x="3915733" y="1609423"/>
            <a:ext cx="841200" cy="8412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893" name="Google Shape;893;p16"/>
          <p:cNvSpPr txBox="1">
            <a:spLocks noGrp="1"/>
          </p:cNvSpPr>
          <p:nvPr>
            <p:ph type="subTitle" idx="16"/>
          </p:nvPr>
        </p:nvSpPr>
        <p:spPr>
          <a:xfrm>
            <a:off x="6239067" y="2654724"/>
            <a:ext cx="3233200" cy="47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>
                <a:latin typeface="Be Vietnam Pro Black"/>
                <a:ea typeface="Be Vietnam Pro Black"/>
                <a:cs typeface="Be Vietnam Pro Black"/>
                <a:sym typeface="Be Vietnam Pr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94" name="Google Shape;894;p16"/>
          <p:cNvSpPr txBox="1">
            <a:spLocks noGrp="1"/>
          </p:cNvSpPr>
          <p:nvPr>
            <p:ph type="subTitle" idx="17"/>
          </p:nvPr>
        </p:nvSpPr>
        <p:spPr>
          <a:xfrm>
            <a:off x="6239067" y="2927124"/>
            <a:ext cx="32332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95" name="Google Shape;895;p16"/>
          <p:cNvSpPr txBox="1">
            <a:spLocks noGrp="1"/>
          </p:cNvSpPr>
          <p:nvPr>
            <p:ph type="title" idx="18" hasCustomPrompt="1"/>
          </p:nvPr>
        </p:nvSpPr>
        <p:spPr>
          <a:xfrm>
            <a:off x="7435067" y="1609423"/>
            <a:ext cx="841200" cy="8412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896" name="Google Shape;896;p16"/>
          <p:cNvSpPr/>
          <p:nvPr/>
        </p:nvSpPr>
        <p:spPr>
          <a:xfrm>
            <a:off x="0" y="6435200"/>
            <a:ext cx="12192000" cy="42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897" name="Google Shape;897;p16"/>
          <p:cNvGrpSpPr/>
          <p:nvPr/>
        </p:nvGrpSpPr>
        <p:grpSpPr>
          <a:xfrm rot="-5400000">
            <a:off x="-97136" y="553646"/>
            <a:ext cx="1181415" cy="231649"/>
            <a:chOff x="5589725" y="3057300"/>
            <a:chExt cx="352900" cy="68250"/>
          </a:xfrm>
        </p:grpSpPr>
        <p:sp>
          <p:nvSpPr>
            <p:cNvPr id="898" name="Google Shape;898;p16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9" name="Google Shape;899;p16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0" name="Google Shape;900;p16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1" name="Google Shape;901;p16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2" name="Google Shape;902;p16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3" name="Google Shape;903;p16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4" name="Google Shape;904;p16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5" name="Google Shape;905;p16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6" name="Google Shape;906;p16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" name="Google Shape;907;p16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16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16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10" name="Google Shape;910;p16"/>
          <p:cNvGrpSpPr/>
          <p:nvPr/>
        </p:nvGrpSpPr>
        <p:grpSpPr>
          <a:xfrm>
            <a:off x="-285" y="5816557"/>
            <a:ext cx="621780" cy="621780"/>
            <a:chOff x="5807050" y="884950"/>
            <a:chExt cx="343550" cy="343550"/>
          </a:xfrm>
        </p:grpSpPr>
        <p:sp>
          <p:nvSpPr>
            <p:cNvPr id="911" name="Google Shape;911;p16"/>
            <p:cNvSpPr/>
            <p:nvPr/>
          </p:nvSpPr>
          <p:spPr>
            <a:xfrm>
              <a:off x="5807050" y="884950"/>
              <a:ext cx="29925" cy="29950"/>
            </a:xfrm>
            <a:custGeom>
              <a:avLst/>
              <a:gdLst/>
              <a:ahLst/>
              <a:cxnLst/>
              <a:rect l="l" t="t" r="r" b="b"/>
              <a:pathLst>
                <a:path w="1197" h="1198" fill="none" extrusionOk="0">
                  <a:moveTo>
                    <a:pt x="1" y="1197"/>
                  </a:moveTo>
                  <a:lnTo>
                    <a:pt x="1197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16"/>
            <p:cNvSpPr/>
            <p:nvPr/>
          </p:nvSpPr>
          <p:spPr>
            <a:xfrm>
              <a:off x="5807050" y="884950"/>
              <a:ext cx="108925" cy="108925"/>
            </a:xfrm>
            <a:custGeom>
              <a:avLst/>
              <a:gdLst/>
              <a:ahLst/>
              <a:cxnLst/>
              <a:rect l="l" t="t" r="r" b="b"/>
              <a:pathLst>
                <a:path w="4357" h="4357" fill="none" extrusionOk="0">
                  <a:moveTo>
                    <a:pt x="4356" y="1"/>
                  </a:moveTo>
                  <a:lnTo>
                    <a:pt x="1" y="435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16"/>
            <p:cNvSpPr/>
            <p:nvPr/>
          </p:nvSpPr>
          <p:spPr>
            <a:xfrm>
              <a:off x="5807050" y="884950"/>
              <a:ext cx="187900" cy="187900"/>
            </a:xfrm>
            <a:custGeom>
              <a:avLst/>
              <a:gdLst/>
              <a:ahLst/>
              <a:cxnLst/>
              <a:rect l="l" t="t" r="r" b="b"/>
              <a:pathLst>
                <a:path w="7516" h="7516" fill="none" extrusionOk="0">
                  <a:moveTo>
                    <a:pt x="7516" y="1"/>
                  </a:moveTo>
                  <a:lnTo>
                    <a:pt x="1" y="751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16"/>
            <p:cNvSpPr/>
            <p:nvPr/>
          </p:nvSpPr>
          <p:spPr>
            <a:xfrm>
              <a:off x="5807050" y="884950"/>
              <a:ext cx="266900" cy="266900"/>
            </a:xfrm>
            <a:custGeom>
              <a:avLst/>
              <a:gdLst/>
              <a:ahLst/>
              <a:cxnLst/>
              <a:rect l="l" t="t" r="r" b="b"/>
              <a:pathLst>
                <a:path w="10676" h="10676" fill="none" extrusionOk="0">
                  <a:moveTo>
                    <a:pt x="10675" y="1"/>
                  </a:moveTo>
                  <a:lnTo>
                    <a:pt x="1" y="1067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" name="Google Shape;915;p16"/>
            <p:cNvSpPr/>
            <p:nvPr/>
          </p:nvSpPr>
          <p:spPr>
            <a:xfrm>
              <a:off x="5809850" y="887750"/>
              <a:ext cx="340750" cy="340750"/>
            </a:xfrm>
            <a:custGeom>
              <a:avLst/>
              <a:gdLst/>
              <a:ahLst/>
              <a:cxnLst/>
              <a:rect l="l" t="t" r="r" b="b"/>
              <a:pathLst>
                <a:path w="13630" h="13630" fill="none" extrusionOk="0">
                  <a:moveTo>
                    <a:pt x="13629" y="1"/>
                  </a:moveTo>
                  <a:lnTo>
                    <a:pt x="1" y="1362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" name="Google Shape;916;p16"/>
            <p:cNvSpPr/>
            <p:nvPr/>
          </p:nvSpPr>
          <p:spPr>
            <a:xfrm>
              <a:off x="5888850" y="966750"/>
              <a:ext cx="261750" cy="261750"/>
            </a:xfrm>
            <a:custGeom>
              <a:avLst/>
              <a:gdLst/>
              <a:ahLst/>
              <a:cxnLst/>
              <a:rect l="l" t="t" r="r" b="b"/>
              <a:pathLst>
                <a:path w="10470" h="10470" fill="none" extrusionOk="0">
                  <a:moveTo>
                    <a:pt x="10469" y="0"/>
                  </a:moveTo>
                  <a:lnTo>
                    <a:pt x="0" y="1046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16"/>
            <p:cNvSpPr/>
            <p:nvPr/>
          </p:nvSpPr>
          <p:spPr>
            <a:xfrm>
              <a:off x="5967825" y="1045725"/>
              <a:ext cx="182775" cy="182775"/>
            </a:xfrm>
            <a:custGeom>
              <a:avLst/>
              <a:gdLst/>
              <a:ahLst/>
              <a:cxnLst/>
              <a:rect l="l" t="t" r="r" b="b"/>
              <a:pathLst>
                <a:path w="7311" h="7311" fill="none" extrusionOk="0">
                  <a:moveTo>
                    <a:pt x="7310" y="1"/>
                  </a:moveTo>
                  <a:lnTo>
                    <a:pt x="1" y="731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16"/>
            <p:cNvSpPr/>
            <p:nvPr/>
          </p:nvSpPr>
          <p:spPr>
            <a:xfrm>
              <a:off x="6046800" y="1124725"/>
              <a:ext cx="103800" cy="103775"/>
            </a:xfrm>
            <a:custGeom>
              <a:avLst/>
              <a:gdLst/>
              <a:ahLst/>
              <a:cxnLst/>
              <a:rect l="l" t="t" r="r" b="b"/>
              <a:pathLst>
                <a:path w="4152" h="4151" fill="none" extrusionOk="0">
                  <a:moveTo>
                    <a:pt x="4151" y="0"/>
                  </a:moveTo>
                  <a:lnTo>
                    <a:pt x="1" y="415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16"/>
            <p:cNvSpPr/>
            <p:nvPr/>
          </p:nvSpPr>
          <p:spPr>
            <a:xfrm>
              <a:off x="6126275" y="1204175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fill="none" extrusionOk="0">
                  <a:moveTo>
                    <a:pt x="972" y="0"/>
                  </a:moveTo>
                  <a:lnTo>
                    <a:pt x="0" y="9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20" name="Google Shape;920;p16"/>
          <p:cNvGrpSpPr/>
          <p:nvPr/>
        </p:nvGrpSpPr>
        <p:grpSpPr>
          <a:xfrm>
            <a:off x="11570515" y="5816557"/>
            <a:ext cx="621780" cy="621780"/>
            <a:chOff x="5807050" y="884950"/>
            <a:chExt cx="343550" cy="343550"/>
          </a:xfrm>
        </p:grpSpPr>
        <p:sp>
          <p:nvSpPr>
            <p:cNvPr id="921" name="Google Shape;921;p16"/>
            <p:cNvSpPr/>
            <p:nvPr/>
          </p:nvSpPr>
          <p:spPr>
            <a:xfrm>
              <a:off x="5807050" y="884950"/>
              <a:ext cx="29925" cy="29950"/>
            </a:xfrm>
            <a:custGeom>
              <a:avLst/>
              <a:gdLst/>
              <a:ahLst/>
              <a:cxnLst/>
              <a:rect l="l" t="t" r="r" b="b"/>
              <a:pathLst>
                <a:path w="1197" h="1198" fill="none" extrusionOk="0">
                  <a:moveTo>
                    <a:pt x="1" y="1197"/>
                  </a:moveTo>
                  <a:lnTo>
                    <a:pt x="1197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2" name="Google Shape;922;p16"/>
            <p:cNvSpPr/>
            <p:nvPr/>
          </p:nvSpPr>
          <p:spPr>
            <a:xfrm>
              <a:off x="5807050" y="884950"/>
              <a:ext cx="108925" cy="108925"/>
            </a:xfrm>
            <a:custGeom>
              <a:avLst/>
              <a:gdLst/>
              <a:ahLst/>
              <a:cxnLst/>
              <a:rect l="l" t="t" r="r" b="b"/>
              <a:pathLst>
                <a:path w="4357" h="4357" fill="none" extrusionOk="0">
                  <a:moveTo>
                    <a:pt x="4356" y="1"/>
                  </a:moveTo>
                  <a:lnTo>
                    <a:pt x="1" y="435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" name="Google Shape;923;p16"/>
            <p:cNvSpPr/>
            <p:nvPr/>
          </p:nvSpPr>
          <p:spPr>
            <a:xfrm>
              <a:off x="5807050" y="884950"/>
              <a:ext cx="187900" cy="187900"/>
            </a:xfrm>
            <a:custGeom>
              <a:avLst/>
              <a:gdLst/>
              <a:ahLst/>
              <a:cxnLst/>
              <a:rect l="l" t="t" r="r" b="b"/>
              <a:pathLst>
                <a:path w="7516" h="7516" fill="none" extrusionOk="0">
                  <a:moveTo>
                    <a:pt x="7516" y="1"/>
                  </a:moveTo>
                  <a:lnTo>
                    <a:pt x="1" y="751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16"/>
            <p:cNvSpPr/>
            <p:nvPr/>
          </p:nvSpPr>
          <p:spPr>
            <a:xfrm>
              <a:off x="5807050" y="884950"/>
              <a:ext cx="266900" cy="266900"/>
            </a:xfrm>
            <a:custGeom>
              <a:avLst/>
              <a:gdLst/>
              <a:ahLst/>
              <a:cxnLst/>
              <a:rect l="l" t="t" r="r" b="b"/>
              <a:pathLst>
                <a:path w="10676" h="10676" fill="none" extrusionOk="0">
                  <a:moveTo>
                    <a:pt x="10675" y="1"/>
                  </a:moveTo>
                  <a:lnTo>
                    <a:pt x="1" y="1067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16"/>
            <p:cNvSpPr/>
            <p:nvPr/>
          </p:nvSpPr>
          <p:spPr>
            <a:xfrm>
              <a:off x="5809850" y="887750"/>
              <a:ext cx="340750" cy="340750"/>
            </a:xfrm>
            <a:custGeom>
              <a:avLst/>
              <a:gdLst/>
              <a:ahLst/>
              <a:cxnLst/>
              <a:rect l="l" t="t" r="r" b="b"/>
              <a:pathLst>
                <a:path w="13630" h="13630" fill="none" extrusionOk="0">
                  <a:moveTo>
                    <a:pt x="13629" y="1"/>
                  </a:moveTo>
                  <a:lnTo>
                    <a:pt x="1" y="1362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6" name="Google Shape;926;p16"/>
            <p:cNvSpPr/>
            <p:nvPr/>
          </p:nvSpPr>
          <p:spPr>
            <a:xfrm>
              <a:off x="5888850" y="966750"/>
              <a:ext cx="261750" cy="261750"/>
            </a:xfrm>
            <a:custGeom>
              <a:avLst/>
              <a:gdLst/>
              <a:ahLst/>
              <a:cxnLst/>
              <a:rect l="l" t="t" r="r" b="b"/>
              <a:pathLst>
                <a:path w="10470" h="10470" fill="none" extrusionOk="0">
                  <a:moveTo>
                    <a:pt x="10469" y="0"/>
                  </a:moveTo>
                  <a:lnTo>
                    <a:pt x="0" y="1046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7" name="Google Shape;927;p16"/>
            <p:cNvSpPr/>
            <p:nvPr/>
          </p:nvSpPr>
          <p:spPr>
            <a:xfrm>
              <a:off x="5967825" y="1045725"/>
              <a:ext cx="182775" cy="182775"/>
            </a:xfrm>
            <a:custGeom>
              <a:avLst/>
              <a:gdLst/>
              <a:ahLst/>
              <a:cxnLst/>
              <a:rect l="l" t="t" r="r" b="b"/>
              <a:pathLst>
                <a:path w="7311" h="7311" fill="none" extrusionOk="0">
                  <a:moveTo>
                    <a:pt x="7310" y="1"/>
                  </a:moveTo>
                  <a:lnTo>
                    <a:pt x="1" y="731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8" name="Google Shape;928;p16"/>
            <p:cNvSpPr/>
            <p:nvPr/>
          </p:nvSpPr>
          <p:spPr>
            <a:xfrm>
              <a:off x="6046800" y="1124725"/>
              <a:ext cx="103800" cy="103775"/>
            </a:xfrm>
            <a:custGeom>
              <a:avLst/>
              <a:gdLst/>
              <a:ahLst/>
              <a:cxnLst/>
              <a:rect l="l" t="t" r="r" b="b"/>
              <a:pathLst>
                <a:path w="4152" h="4151" fill="none" extrusionOk="0">
                  <a:moveTo>
                    <a:pt x="4151" y="0"/>
                  </a:moveTo>
                  <a:lnTo>
                    <a:pt x="1" y="415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9" name="Google Shape;929;p16"/>
            <p:cNvSpPr/>
            <p:nvPr/>
          </p:nvSpPr>
          <p:spPr>
            <a:xfrm>
              <a:off x="6126275" y="1204175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fill="none" extrusionOk="0">
                  <a:moveTo>
                    <a:pt x="972" y="0"/>
                  </a:moveTo>
                  <a:lnTo>
                    <a:pt x="0" y="9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30" name="Google Shape;930;p16"/>
          <p:cNvGrpSpPr/>
          <p:nvPr/>
        </p:nvGrpSpPr>
        <p:grpSpPr>
          <a:xfrm rot="-5400000">
            <a:off x="11107731" y="678080"/>
            <a:ext cx="1181415" cy="231649"/>
            <a:chOff x="5589725" y="3057300"/>
            <a:chExt cx="352900" cy="68250"/>
          </a:xfrm>
        </p:grpSpPr>
        <p:sp>
          <p:nvSpPr>
            <p:cNvPr id="931" name="Google Shape;931;p16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2" name="Google Shape;932;p16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3" name="Google Shape;933;p16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4" name="Google Shape;934;p16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5" name="Google Shape;935;p16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6" name="Google Shape;936;p16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16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8" name="Google Shape;938;p16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" name="Google Shape;939;p16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16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" name="Google Shape;941;p16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" name="Google Shape;942;p16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221806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p1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45" name="Google Shape;945;p17"/>
          <p:cNvSpPr txBox="1">
            <a:spLocks noGrp="1"/>
          </p:cNvSpPr>
          <p:nvPr>
            <p:ph type="subTitle" idx="1"/>
          </p:nvPr>
        </p:nvSpPr>
        <p:spPr>
          <a:xfrm>
            <a:off x="1160765" y="2831080"/>
            <a:ext cx="31888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46" name="Google Shape;946;p17"/>
          <p:cNvSpPr txBox="1">
            <a:spLocks noGrp="1"/>
          </p:cNvSpPr>
          <p:nvPr>
            <p:ph type="subTitle" idx="2"/>
          </p:nvPr>
        </p:nvSpPr>
        <p:spPr>
          <a:xfrm>
            <a:off x="4501600" y="2831080"/>
            <a:ext cx="31888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47" name="Google Shape;947;p17"/>
          <p:cNvSpPr txBox="1">
            <a:spLocks noGrp="1"/>
          </p:cNvSpPr>
          <p:nvPr>
            <p:ph type="subTitle" idx="3"/>
          </p:nvPr>
        </p:nvSpPr>
        <p:spPr>
          <a:xfrm>
            <a:off x="7842435" y="2831080"/>
            <a:ext cx="31888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48" name="Google Shape;948;p17"/>
          <p:cNvSpPr txBox="1">
            <a:spLocks noGrp="1"/>
          </p:cNvSpPr>
          <p:nvPr>
            <p:ph type="subTitle" idx="4"/>
          </p:nvPr>
        </p:nvSpPr>
        <p:spPr>
          <a:xfrm>
            <a:off x="1160765" y="5259040"/>
            <a:ext cx="31888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49" name="Google Shape;949;p17"/>
          <p:cNvSpPr txBox="1">
            <a:spLocks noGrp="1"/>
          </p:cNvSpPr>
          <p:nvPr>
            <p:ph type="subTitle" idx="5"/>
          </p:nvPr>
        </p:nvSpPr>
        <p:spPr>
          <a:xfrm>
            <a:off x="4501600" y="5259040"/>
            <a:ext cx="31888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50" name="Google Shape;950;p17"/>
          <p:cNvSpPr txBox="1">
            <a:spLocks noGrp="1"/>
          </p:cNvSpPr>
          <p:nvPr>
            <p:ph type="subTitle" idx="6"/>
          </p:nvPr>
        </p:nvSpPr>
        <p:spPr>
          <a:xfrm>
            <a:off x="7842435" y="5259040"/>
            <a:ext cx="31888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51" name="Google Shape;951;p17"/>
          <p:cNvSpPr txBox="1">
            <a:spLocks noGrp="1"/>
          </p:cNvSpPr>
          <p:nvPr>
            <p:ph type="subTitle" idx="7"/>
          </p:nvPr>
        </p:nvSpPr>
        <p:spPr>
          <a:xfrm>
            <a:off x="1160765" y="2559072"/>
            <a:ext cx="3188800" cy="48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>
                <a:latin typeface="Be Vietnam Pro Black"/>
                <a:ea typeface="Be Vietnam Pro Black"/>
                <a:cs typeface="Be Vietnam Pro Black"/>
                <a:sym typeface="Be Vietnam Pr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52" name="Google Shape;952;p17"/>
          <p:cNvSpPr txBox="1">
            <a:spLocks noGrp="1"/>
          </p:cNvSpPr>
          <p:nvPr>
            <p:ph type="subTitle" idx="8"/>
          </p:nvPr>
        </p:nvSpPr>
        <p:spPr>
          <a:xfrm>
            <a:off x="4501600" y="2559072"/>
            <a:ext cx="3188800" cy="48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>
                <a:latin typeface="Be Vietnam Pro Black"/>
                <a:ea typeface="Be Vietnam Pro Black"/>
                <a:cs typeface="Be Vietnam Pro Black"/>
                <a:sym typeface="Be Vietnam Pr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53" name="Google Shape;953;p17"/>
          <p:cNvSpPr txBox="1">
            <a:spLocks noGrp="1"/>
          </p:cNvSpPr>
          <p:nvPr>
            <p:ph type="subTitle" idx="9"/>
          </p:nvPr>
        </p:nvSpPr>
        <p:spPr>
          <a:xfrm>
            <a:off x="7842435" y="2559072"/>
            <a:ext cx="3188800" cy="48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>
                <a:latin typeface="Be Vietnam Pro Black"/>
                <a:ea typeface="Be Vietnam Pro Black"/>
                <a:cs typeface="Be Vietnam Pro Black"/>
                <a:sym typeface="Be Vietnam Pr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54" name="Google Shape;954;p17"/>
          <p:cNvSpPr txBox="1">
            <a:spLocks noGrp="1"/>
          </p:cNvSpPr>
          <p:nvPr>
            <p:ph type="subTitle" idx="13"/>
          </p:nvPr>
        </p:nvSpPr>
        <p:spPr>
          <a:xfrm>
            <a:off x="1160765" y="4980905"/>
            <a:ext cx="3188800" cy="48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>
                <a:latin typeface="Be Vietnam Pro Black"/>
                <a:ea typeface="Be Vietnam Pro Black"/>
                <a:cs typeface="Be Vietnam Pro Black"/>
                <a:sym typeface="Be Vietnam Pr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55" name="Google Shape;955;p17"/>
          <p:cNvSpPr txBox="1">
            <a:spLocks noGrp="1"/>
          </p:cNvSpPr>
          <p:nvPr>
            <p:ph type="subTitle" idx="14"/>
          </p:nvPr>
        </p:nvSpPr>
        <p:spPr>
          <a:xfrm>
            <a:off x="4501600" y="4980905"/>
            <a:ext cx="3188800" cy="48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>
                <a:latin typeface="Be Vietnam Pro Black"/>
                <a:ea typeface="Be Vietnam Pro Black"/>
                <a:cs typeface="Be Vietnam Pro Black"/>
                <a:sym typeface="Be Vietnam Pr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56" name="Google Shape;956;p17"/>
          <p:cNvSpPr txBox="1">
            <a:spLocks noGrp="1"/>
          </p:cNvSpPr>
          <p:nvPr>
            <p:ph type="subTitle" idx="15"/>
          </p:nvPr>
        </p:nvSpPr>
        <p:spPr>
          <a:xfrm>
            <a:off x="7842435" y="4980905"/>
            <a:ext cx="3188800" cy="48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>
                <a:latin typeface="Be Vietnam Pro Black"/>
                <a:ea typeface="Be Vietnam Pro Black"/>
                <a:cs typeface="Be Vietnam Pro Black"/>
                <a:sym typeface="Be Vietnam Pr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57" name="Google Shape;957;p17"/>
          <p:cNvSpPr/>
          <p:nvPr/>
        </p:nvSpPr>
        <p:spPr>
          <a:xfrm>
            <a:off x="0" y="6435200"/>
            <a:ext cx="12192000" cy="42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958" name="Google Shape;958;p17"/>
          <p:cNvGrpSpPr/>
          <p:nvPr/>
        </p:nvGrpSpPr>
        <p:grpSpPr>
          <a:xfrm>
            <a:off x="11570215" y="5803841"/>
            <a:ext cx="621780" cy="621780"/>
            <a:chOff x="5807050" y="884950"/>
            <a:chExt cx="343550" cy="343550"/>
          </a:xfrm>
        </p:grpSpPr>
        <p:sp>
          <p:nvSpPr>
            <p:cNvPr id="959" name="Google Shape;959;p17"/>
            <p:cNvSpPr/>
            <p:nvPr/>
          </p:nvSpPr>
          <p:spPr>
            <a:xfrm>
              <a:off x="5807050" y="884950"/>
              <a:ext cx="29925" cy="29950"/>
            </a:xfrm>
            <a:custGeom>
              <a:avLst/>
              <a:gdLst/>
              <a:ahLst/>
              <a:cxnLst/>
              <a:rect l="l" t="t" r="r" b="b"/>
              <a:pathLst>
                <a:path w="1197" h="1198" fill="none" extrusionOk="0">
                  <a:moveTo>
                    <a:pt x="1" y="1197"/>
                  </a:moveTo>
                  <a:lnTo>
                    <a:pt x="1197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17"/>
            <p:cNvSpPr/>
            <p:nvPr/>
          </p:nvSpPr>
          <p:spPr>
            <a:xfrm>
              <a:off x="5807050" y="884950"/>
              <a:ext cx="108925" cy="108925"/>
            </a:xfrm>
            <a:custGeom>
              <a:avLst/>
              <a:gdLst/>
              <a:ahLst/>
              <a:cxnLst/>
              <a:rect l="l" t="t" r="r" b="b"/>
              <a:pathLst>
                <a:path w="4357" h="4357" fill="none" extrusionOk="0">
                  <a:moveTo>
                    <a:pt x="4356" y="1"/>
                  </a:moveTo>
                  <a:lnTo>
                    <a:pt x="1" y="435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17"/>
            <p:cNvSpPr/>
            <p:nvPr/>
          </p:nvSpPr>
          <p:spPr>
            <a:xfrm>
              <a:off x="5807050" y="884950"/>
              <a:ext cx="187900" cy="187900"/>
            </a:xfrm>
            <a:custGeom>
              <a:avLst/>
              <a:gdLst/>
              <a:ahLst/>
              <a:cxnLst/>
              <a:rect l="l" t="t" r="r" b="b"/>
              <a:pathLst>
                <a:path w="7516" h="7516" fill="none" extrusionOk="0">
                  <a:moveTo>
                    <a:pt x="7516" y="1"/>
                  </a:moveTo>
                  <a:lnTo>
                    <a:pt x="1" y="751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2" name="Google Shape;962;p17"/>
            <p:cNvSpPr/>
            <p:nvPr/>
          </p:nvSpPr>
          <p:spPr>
            <a:xfrm>
              <a:off x="5807050" y="884950"/>
              <a:ext cx="266900" cy="266900"/>
            </a:xfrm>
            <a:custGeom>
              <a:avLst/>
              <a:gdLst/>
              <a:ahLst/>
              <a:cxnLst/>
              <a:rect l="l" t="t" r="r" b="b"/>
              <a:pathLst>
                <a:path w="10676" h="10676" fill="none" extrusionOk="0">
                  <a:moveTo>
                    <a:pt x="10675" y="1"/>
                  </a:moveTo>
                  <a:lnTo>
                    <a:pt x="1" y="1067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963;p17"/>
            <p:cNvSpPr/>
            <p:nvPr/>
          </p:nvSpPr>
          <p:spPr>
            <a:xfrm>
              <a:off x="5809850" y="887750"/>
              <a:ext cx="340750" cy="340750"/>
            </a:xfrm>
            <a:custGeom>
              <a:avLst/>
              <a:gdLst/>
              <a:ahLst/>
              <a:cxnLst/>
              <a:rect l="l" t="t" r="r" b="b"/>
              <a:pathLst>
                <a:path w="13630" h="13630" fill="none" extrusionOk="0">
                  <a:moveTo>
                    <a:pt x="13629" y="1"/>
                  </a:moveTo>
                  <a:lnTo>
                    <a:pt x="1" y="1362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" name="Google Shape;964;p17"/>
            <p:cNvSpPr/>
            <p:nvPr/>
          </p:nvSpPr>
          <p:spPr>
            <a:xfrm>
              <a:off x="5888850" y="966750"/>
              <a:ext cx="261750" cy="261750"/>
            </a:xfrm>
            <a:custGeom>
              <a:avLst/>
              <a:gdLst/>
              <a:ahLst/>
              <a:cxnLst/>
              <a:rect l="l" t="t" r="r" b="b"/>
              <a:pathLst>
                <a:path w="10470" h="10470" fill="none" extrusionOk="0">
                  <a:moveTo>
                    <a:pt x="10469" y="0"/>
                  </a:moveTo>
                  <a:lnTo>
                    <a:pt x="0" y="1046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5" name="Google Shape;965;p17"/>
            <p:cNvSpPr/>
            <p:nvPr/>
          </p:nvSpPr>
          <p:spPr>
            <a:xfrm>
              <a:off x="5967825" y="1045725"/>
              <a:ext cx="182775" cy="182775"/>
            </a:xfrm>
            <a:custGeom>
              <a:avLst/>
              <a:gdLst/>
              <a:ahLst/>
              <a:cxnLst/>
              <a:rect l="l" t="t" r="r" b="b"/>
              <a:pathLst>
                <a:path w="7311" h="7311" fill="none" extrusionOk="0">
                  <a:moveTo>
                    <a:pt x="7310" y="1"/>
                  </a:moveTo>
                  <a:lnTo>
                    <a:pt x="1" y="731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6" name="Google Shape;966;p17"/>
            <p:cNvSpPr/>
            <p:nvPr/>
          </p:nvSpPr>
          <p:spPr>
            <a:xfrm>
              <a:off x="6046800" y="1124725"/>
              <a:ext cx="103800" cy="103775"/>
            </a:xfrm>
            <a:custGeom>
              <a:avLst/>
              <a:gdLst/>
              <a:ahLst/>
              <a:cxnLst/>
              <a:rect l="l" t="t" r="r" b="b"/>
              <a:pathLst>
                <a:path w="4152" h="4151" fill="none" extrusionOk="0">
                  <a:moveTo>
                    <a:pt x="4151" y="0"/>
                  </a:moveTo>
                  <a:lnTo>
                    <a:pt x="1" y="415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7" name="Google Shape;967;p17"/>
            <p:cNvSpPr/>
            <p:nvPr/>
          </p:nvSpPr>
          <p:spPr>
            <a:xfrm>
              <a:off x="6126275" y="1204175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fill="none" extrusionOk="0">
                  <a:moveTo>
                    <a:pt x="972" y="0"/>
                  </a:moveTo>
                  <a:lnTo>
                    <a:pt x="0" y="9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68" name="Google Shape;968;p17"/>
          <p:cNvGrpSpPr/>
          <p:nvPr/>
        </p:nvGrpSpPr>
        <p:grpSpPr>
          <a:xfrm rot="-5400000">
            <a:off x="11165265" y="678080"/>
            <a:ext cx="1181415" cy="231649"/>
            <a:chOff x="5589725" y="3057300"/>
            <a:chExt cx="352900" cy="68250"/>
          </a:xfrm>
        </p:grpSpPr>
        <p:sp>
          <p:nvSpPr>
            <p:cNvPr id="969" name="Google Shape;969;p17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0" name="Google Shape;970;p17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1" name="Google Shape;971;p17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2" name="Google Shape;972;p17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3" name="Google Shape;973;p17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4" name="Google Shape;974;p17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5" name="Google Shape;975;p17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" name="Google Shape;976;p17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7" name="Google Shape;977;p17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8" name="Google Shape;978;p17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" name="Google Shape;979;p17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" name="Google Shape;980;p17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81" name="Google Shape;981;p17"/>
          <p:cNvGrpSpPr/>
          <p:nvPr/>
        </p:nvGrpSpPr>
        <p:grpSpPr>
          <a:xfrm>
            <a:off x="15" y="-10"/>
            <a:ext cx="621780" cy="621780"/>
            <a:chOff x="5807050" y="884950"/>
            <a:chExt cx="343550" cy="343550"/>
          </a:xfrm>
        </p:grpSpPr>
        <p:sp>
          <p:nvSpPr>
            <p:cNvPr id="982" name="Google Shape;982;p17"/>
            <p:cNvSpPr/>
            <p:nvPr/>
          </p:nvSpPr>
          <p:spPr>
            <a:xfrm>
              <a:off x="5807050" y="884950"/>
              <a:ext cx="29925" cy="29950"/>
            </a:xfrm>
            <a:custGeom>
              <a:avLst/>
              <a:gdLst/>
              <a:ahLst/>
              <a:cxnLst/>
              <a:rect l="l" t="t" r="r" b="b"/>
              <a:pathLst>
                <a:path w="1197" h="1198" fill="none" extrusionOk="0">
                  <a:moveTo>
                    <a:pt x="1" y="1197"/>
                  </a:moveTo>
                  <a:lnTo>
                    <a:pt x="1197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3" name="Google Shape;983;p17"/>
            <p:cNvSpPr/>
            <p:nvPr/>
          </p:nvSpPr>
          <p:spPr>
            <a:xfrm>
              <a:off x="5807050" y="884950"/>
              <a:ext cx="108925" cy="108925"/>
            </a:xfrm>
            <a:custGeom>
              <a:avLst/>
              <a:gdLst/>
              <a:ahLst/>
              <a:cxnLst/>
              <a:rect l="l" t="t" r="r" b="b"/>
              <a:pathLst>
                <a:path w="4357" h="4357" fill="none" extrusionOk="0">
                  <a:moveTo>
                    <a:pt x="4356" y="1"/>
                  </a:moveTo>
                  <a:lnTo>
                    <a:pt x="1" y="435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4" name="Google Shape;984;p17"/>
            <p:cNvSpPr/>
            <p:nvPr/>
          </p:nvSpPr>
          <p:spPr>
            <a:xfrm>
              <a:off x="5807050" y="884950"/>
              <a:ext cx="187900" cy="187900"/>
            </a:xfrm>
            <a:custGeom>
              <a:avLst/>
              <a:gdLst/>
              <a:ahLst/>
              <a:cxnLst/>
              <a:rect l="l" t="t" r="r" b="b"/>
              <a:pathLst>
                <a:path w="7516" h="7516" fill="none" extrusionOk="0">
                  <a:moveTo>
                    <a:pt x="7516" y="1"/>
                  </a:moveTo>
                  <a:lnTo>
                    <a:pt x="1" y="751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" name="Google Shape;985;p17"/>
            <p:cNvSpPr/>
            <p:nvPr/>
          </p:nvSpPr>
          <p:spPr>
            <a:xfrm>
              <a:off x="5807050" y="884950"/>
              <a:ext cx="266900" cy="266900"/>
            </a:xfrm>
            <a:custGeom>
              <a:avLst/>
              <a:gdLst/>
              <a:ahLst/>
              <a:cxnLst/>
              <a:rect l="l" t="t" r="r" b="b"/>
              <a:pathLst>
                <a:path w="10676" h="10676" fill="none" extrusionOk="0">
                  <a:moveTo>
                    <a:pt x="10675" y="1"/>
                  </a:moveTo>
                  <a:lnTo>
                    <a:pt x="1" y="1067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6" name="Google Shape;986;p17"/>
            <p:cNvSpPr/>
            <p:nvPr/>
          </p:nvSpPr>
          <p:spPr>
            <a:xfrm>
              <a:off x="5809850" y="887750"/>
              <a:ext cx="340750" cy="340750"/>
            </a:xfrm>
            <a:custGeom>
              <a:avLst/>
              <a:gdLst/>
              <a:ahLst/>
              <a:cxnLst/>
              <a:rect l="l" t="t" r="r" b="b"/>
              <a:pathLst>
                <a:path w="13630" h="13630" fill="none" extrusionOk="0">
                  <a:moveTo>
                    <a:pt x="13629" y="1"/>
                  </a:moveTo>
                  <a:lnTo>
                    <a:pt x="1" y="1362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" name="Google Shape;987;p17"/>
            <p:cNvSpPr/>
            <p:nvPr/>
          </p:nvSpPr>
          <p:spPr>
            <a:xfrm>
              <a:off x="5888850" y="966750"/>
              <a:ext cx="261750" cy="261750"/>
            </a:xfrm>
            <a:custGeom>
              <a:avLst/>
              <a:gdLst/>
              <a:ahLst/>
              <a:cxnLst/>
              <a:rect l="l" t="t" r="r" b="b"/>
              <a:pathLst>
                <a:path w="10470" h="10470" fill="none" extrusionOk="0">
                  <a:moveTo>
                    <a:pt x="10469" y="0"/>
                  </a:moveTo>
                  <a:lnTo>
                    <a:pt x="0" y="1046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17"/>
            <p:cNvSpPr/>
            <p:nvPr/>
          </p:nvSpPr>
          <p:spPr>
            <a:xfrm>
              <a:off x="5967825" y="1045725"/>
              <a:ext cx="182775" cy="182775"/>
            </a:xfrm>
            <a:custGeom>
              <a:avLst/>
              <a:gdLst/>
              <a:ahLst/>
              <a:cxnLst/>
              <a:rect l="l" t="t" r="r" b="b"/>
              <a:pathLst>
                <a:path w="7311" h="7311" fill="none" extrusionOk="0">
                  <a:moveTo>
                    <a:pt x="7310" y="1"/>
                  </a:moveTo>
                  <a:lnTo>
                    <a:pt x="1" y="731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17"/>
            <p:cNvSpPr/>
            <p:nvPr/>
          </p:nvSpPr>
          <p:spPr>
            <a:xfrm>
              <a:off x="6046800" y="1124725"/>
              <a:ext cx="103800" cy="103775"/>
            </a:xfrm>
            <a:custGeom>
              <a:avLst/>
              <a:gdLst/>
              <a:ahLst/>
              <a:cxnLst/>
              <a:rect l="l" t="t" r="r" b="b"/>
              <a:pathLst>
                <a:path w="4152" h="4151" fill="none" extrusionOk="0">
                  <a:moveTo>
                    <a:pt x="4151" y="0"/>
                  </a:moveTo>
                  <a:lnTo>
                    <a:pt x="1" y="415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17"/>
            <p:cNvSpPr/>
            <p:nvPr/>
          </p:nvSpPr>
          <p:spPr>
            <a:xfrm>
              <a:off x="6126275" y="1204175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fill="none" extrusionOk="0">
                  <a:moveTo>
                    <a:pt x="972" y="0"/>
                  </a:moveTo>
                  <a:lnTo>
                    <a:pt x="0" y="9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91" name="Google Shape;991;p17"/>
          <p:cNvGrpSpPr/>
          <p:nvPr/>
        </p:nvGrpSpPr>
        <p:grpSpPr>
          <a:xfrm rot="-5400000">
            <a:off x="-171841" y="5498978"/>
            <a:ext cx="1228468" cy="237573"/>
            <a:chOff x="5589725" y="3057300"/>
            <a:chExt cx="352900" cy="68250"/>
          </a:xfrm>
        </p:grpSpPr>
        <p:sp>
          <p:nvSpPr>
            <p:cNvPr id="992" name="Google Shape;992;p17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17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17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17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17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17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17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" name="Google Shape;999;p17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" name="Google Shape;1000;p17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" name="Google Shape;1001;p17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2" name="Google Shape;1002;p17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" name="Google Shape;1003;p17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7643379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p18"/>
          <p:cNvSpPr txBox="1">
            <a:spLocks noGrp="1"/>
          </p:cNvSpPr>
          <p:nvPr>
            <p:ph type="title"/>
          </p:nvPr>
        </p:nvSpPr>
        <p:spPr>
          <a:xfrm>
            <a:off x="957000" y="593367"/>
            <a:ext cx="102780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06" name="Google Shape;1006;p18"/>
          <p:cNvSpPr/>
          <p:nvPr/>
        </p:nvSpPr>
        <p:spPr>
          <a:xfrm>
            <a:off x="0" y="6435200"/>
            <a:ext cx="12192000" cy="42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1007" name="Google Shape;1007;p18"/>
          <p:cNvGrpSpPr/>
          <p:nvPr/>
        </p:nvGrpSpPr>
        <p:grpSpPr>
          <a:xfrm>
            <a:off x="118959" y="189160"/>
            <a:ext cx="1228468" cy="237573"/>
            <a:chOff x="5589725" y="3057300"/>
            <a:chExt cx="352900" cy="68250"/>
          </a:xfrm>
        </p:grpSpPr>
        <p:sp>
          <p:nvSpPr>
            <p:cNvPr id="1008" name="Google Shape;1008;p18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9" name="Google Shape;1009;p18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18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1" name="Google Shape;1011;p18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2" name="Google Shape;1012;p18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18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4" name="Google Shape;1014;p18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5" name="Google Shape;1015;p18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6" name="Google Shape;1016;p18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7" name="Google Shape;1017;p18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18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9" name="Google Shape;1019;p18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20" name="Google Shape;1020;p18"/>
          <p:cNvGrpSpPr/>
          <p:nvPr/>
        </p:nvGrpSpPr>
        <p:grpSpPr>
          <a:xfrm>
            <a:off x="10795993" y="189160"/>
            <a:ext cx="1228468" cy="237573"/>
            <a:chOff x="5589725" y="3057300"/>
            <a:chExt cx="352900" cy="68250"/>
          </a:xfrm>
        </p:grpSpPr>
        <p:sp>
          <p:nvSpPr>
            <p:cNvPr id="1021" name="Google Shape;1021;p18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2" name="Google Shape;1022;p18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3" name="Google Shape;1023;p18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4" name="Google Shape;1024;p18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18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18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18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18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18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18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18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18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3" name="Google Shape;1033;p18"/>
          <p:cNvGrpSpPr/>
          <p:nvPr/>
        </p:nvGrpSpPr>
        <p:grpSpPr>
          <a:xfrm rot="-5400000">
            <a:off x="-171841" y="5498978"/>
            <a:ext cx="1228468" cy="237573"/>
            <a:chOff x="5589725" y="3057300"/>
            <a:chExt cx="352900" cy="68250"/>
          </a:xfrm>
        </p:grpSpPr>
        <p:sp>
          <p:nvSpPr>
            <p:cNvPr id="1034" name="Google Shape;1034;p18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18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18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18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8" name="Google Shape;1038;p18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9" name="Google Shape;1039;p18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18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18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18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18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4" name="Google Shape;1044;p18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5" name="Google Shape;1045;p18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46" name="Google Shape;1046;p18"/>
          <p:cNvGrpSpPr/>
          <p:nvPr/>
        </p:nvGrpSpPr>
        <p:grpSpPr>
          <a:xfrm rot="-5400000">
            <a:off x="11085998" y="5498978"/>
            <a:ext cx="1228468" cy="237573"/>
            <a:chOff x="5589725" y="3057300"/>
            <a:chExt cx="352900" cy="68250"/>
          </a:xfrm>
        </p:grpSpPr>
        <p:sp>
          <p:nvSpPr>
            <p:cNvPr id="1047" name="Google Shape;1047;p18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18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18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18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18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18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18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18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18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18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18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18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744728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Google Shape;1127;p20"/>
          <p:cNvSpPr txBox="1">
            <a:spLocks noGrp="1"/>
          </p:cNvSpPr>
          <p:nvPr>
            <p:ph type="title"/>
          </p:nvPr>
        </p:nvSpPr>
        <p:spPr>
          <a:xfrm>
            <a:off x="957000" y="593367"/>
            <a:ext cx="102780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28" name="Google Shape;1128;p20"/>
          <p:cNvSpPr/>
          <p:nvPr/>
        </p:nvSpPr>
        <p:spPr>
          <a:xfrm>
            <a:off x="0" y="6435200"/>
            <a:ext cx="12192000" cy="42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1129" name="Google Shape;1129;p20"/>
          <p:cNvGrpSpPr/>
          <p:nvPr/>
        </p:nvGrpSpPr>
        <p:grpSpPr>
          <a:xfrm>
            <a:off x="-507994" y="5833763"/>
            <a:ext cx="1430137" cy="621816"/>
            <a:chOff x="3468800" y="239525"/>
            <a:chExt cx="843175" cy="365975"/>
          </a:xfrm>
        </p:grpSpPr>
        <p:sp>
          <p:nvSpPr>
            <p:cNvPr id="1130" name="Google Shape;1130;p20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20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20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20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20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20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20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20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20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20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20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20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20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20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20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5" name="Google Shape;1145;p20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6" name="Google Shape;1146;p20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7" name="Google Shape;1147;p20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48" name="Google Shape;1148;p20"/>
          <p:cNvGrpSpPr/>
          <p:nvPr/>
        </p:nvGrpSpPr>
        <p:grpSpPr>
          <a:xfrm>
            <a:off x="10813966" y="220844"/>
            <a:ext cx="1228468" cy="237573"/>
            <a:chOff x="5589725" y="3057300"/>
            <a:chExt cx="352900" cy="68250"/>
          </a:xfrm>
        </p:grpSpPr>
        <p:sp>
          <p:nvSpPr>
            <p:cNvPr id="1149" name="Google Shape;1149;p20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0" name="Google Shape;1150;p20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1" name="Google Shape;1151;p20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2" name="Google Shape;1152;p20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3" name="Google Shape;1153;p20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4" name="Google Shape;1154;p20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" name="Google Shape;1155;p20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6" name="Google Shape;1156;p20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7" name="Google Shape;1157;p20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" name="Google Shape;1158;p20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" name="Google Shape;1159;p20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0" name="Google Shape;1160;p20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61" name="Google Shape;1161;p20"/>
          <p:cNvGrpSpPr/>
          <p:nvPr/>
        </p:nvGrpSpPr>
        <p:grpSpPr>
          <a:xfrm>
            <a:off x="11247394" y="5833763"/>
            <a:ext cx="1430137" cy="621816"/>
            <a:chOff x="3468800" y="239525"/>
            <a:chExt cx="843175" cy="365975"/>
          </a:xfrm>
        </p:grpSpPr>
        <p:sp>
          <p:nvSpPr>
            <p:cNvPr id="1162" name="Google Shape;1162;p20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3" name="Google Shape;1163;p20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4" name="Google Shape;1164;p20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" name="Google Shape;1165;p20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" name="Google Shape;1166;p20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" name="Google Shape;1167;p20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" name="Google Shape;1168;p20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9" name="Google Shape;1169;p20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0" name="Google Shape;1170;p20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1" name="Google Shape;1171;p20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2" name="Google Shape;1172;p20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3" name="Google Shape;1173;p20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4" name="Google Shape;1174;p20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5" name="Google Shape;1175;p20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20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20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8" name="Google Shape;1178;p20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9" name="Google Shape;1179;p20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80" name="Google Shape;1180;p20"/>
          <p:cNvGrpSpPr/>
          <p:nvPr/>
        </p:nvGrpSpPr>
        <p:grpSpPr>
          <a:xfrm>
            <a:off x="149566" y="220844"/>
            <a:ext cx="1228468" cy="237573"/>
            <a:chOff x="5589725" y="3057300"/>
            <a:chExt cx="352900" cy="68250"/>
          </a:xfrm>
        </p:grpSpPr>
        <p:sp>
          <p:nvSpPr>
            <p:cNvPr id="1181" name="Google Shape;1181;p20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2" name="Google Shape;1182;p20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20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20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20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6" name="Google Shape;1186;p20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7" name="Google Shape;1187;p20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8" name="Google Shape;1188;p20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20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20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20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20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263792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p21"/>
          <p:cNvSpPr txBox="1">
            <a:spLocks noGrp="1"/>
          </p:cNvSpPr>
          <p:nvPr>
            <p:ph type="title"/>
          </p:nvPr>
        </p:nvSpPr>
        <p:spPr>
          <a:xfrm>
            <a:off x="957000" y="593367"/>
            <a:ext cx="102780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95" name="Google Shape;1195;p21"/>
          <p:cNvSpPr/>
          <p:nvPr/>
        </p:nvSpPr>
        <p:spPr>
          <a:xfrm>
            <a:off x="0" y="6435200"/>
            <a:ext cx="12192000" cy="42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1196" name="Google Shape;1196;p21"/>
          <p:cNvGrpSpPr/>
          <p:nvPr/>
        </p:nvGrpSpPr>
        <p:grpSpPr>
          <a:xfrm rot="5400000">
            <a:off x="-404161" y="404163"/>
            <a:ext cx="1430137" cy="621816"/>
            <a:chOff x="3468800" y="239525"/>
            <a:chExt cx="843175" cy="365975"/>
          </a:xfrm>
        </p:grpSpPr>
        <p:sp>
          <p:nvSpPr>
            <p:cNvPr id="1197" name="Google Shape;1197;p21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21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21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21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1" name="Google Shape;1201;p21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2" name="Google Shape;1202;p21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21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21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21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21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21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21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21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21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21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21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21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21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15" name="Google Shape;1215;p21"/>
          <p:cNvGrpSpPr/>
          <p:nvPr/>
        </p:nvGrpSpPr>
        <p:grpSpPr>
          <a:xfrm>
            <a:off x="11573133" y="5994411"/>
            <a:ext cx="1228468" cy="237573"/>
            <a:chOff x="5589725" y="3057300"/>
            <a:chExt cx="352900" cy="68250"/>
          </a:xfrm>
        </p:grpSpPr>
        <p:sp>
          <p:nvSpPr>
            <p:cNvPr id="1216" name="Google Shape;1216;p21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21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21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9" name="Google Shape;1219;p21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0" name="Google Shape;1220;p21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21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21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21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21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21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6" name="Google Shape;1226;p21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" name="Google Shape;1227;p21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8" name="Google Shape;1228;p21"/>
          <p:cNvGrpSpPr/>
          <p:nvPr/>
        </p:nvGrpSpPr>
        <p:grpSpPr>
          <a:xfrm>
            <a:off x="-632078" y="5994411"/>
            <a:ext cx="1228468" cy="237573"/>
            <a:chOff x="5589725" y="3057300"/>
            <a:chExt cx="352900" cy="68250"/>
          </a:xfrm>
        </p:grpSpPr>
        <p:sp>
          <p:nvSpPr>
            <p:cNvPr id="1229" name="Google Shape;1229;p21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21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21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21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3" name="Google Shape;1233;p21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4" name="Google Shape;1234;p21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5" name="Google Shape;1235;p21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6" name="Google Shape;1236;p21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7" name="Google Shape;1237;p21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8" name="Google Shape;1238;p21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9" name="Google Shape;1239;p21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0" name="Google Shape;1240;p21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41" name="Google Shape;1241;p21"/>
          <p:cNvGrpSpPr/>
          <p:nvPr/>
        </p:nvGrpSpPr>
        <p:grpSpPr>
          <a:xfrm rot="5400000">
            <a:off x="11166040" y="404163"/>
            <a:ext cx="1430137" cy="621816"/>
            <a:chOff x="3468800" y="239525"/>
            <a:chExt cx="843175" cy="365975"/>
          </a:xfrm>
        </p:grpSpPr>
        <p:sp>
          <p:nvSpPr>
            <p:cNvPr id="1242" name="Google Shape;1242;p21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3" name="Google Shape;1243;p21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4" name="Google Shape;1244;p21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5" name="Google Shape;1245;p21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6" name="Google Shape;1246;p21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7" name="Google Shape;1247;p21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8" name="Google Shape;1248;p21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9" name="Google Shape;1249;p21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0" name="Google Shape;1250;p21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1" name="Google Shape;1251;p21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2" name="Google Shape;1252;p21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3" name="Google Shape;1253;p21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4" name="Google Shape;1254;p21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5" name="Google Shape;1255;p21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6" name="Google Shape;1256;p21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7" name="Google Shape;1257;p21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8" name="Google Shape;1258;p21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9" name="Google Shape;1259;p21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738314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"/>
          <p:cNvSpPr txBox="1">
            <a:spLocks noGrp="1"/>
          </p:cNvSpPr>
          <p:nvPr>
            <p:ph type="title"/>
          </p:nvPr>
        </p:nvSpPr>
        <p:spPr>
          <a:xfrm>
            <a:off x="1738400" y="2467905"/>
            <a:ext cx="8715200" cy="17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2" name="Google Shape;82;p3"/>
          <p:cNvSpPr txBox="1">
            <a:spLocks noGrp="1"/>
          </p:cNvSpPr>
          <p:nvPr>
            <p:ph type="title" idx="2" hasCustomPrompt="1"/>
          </p:nvPr>
        </p:nvSpPr>
        <p:spPr>
          <a:xfrm>
            <a:off x="5486400" y="959661"/>
            <a:ext cx="1219200" cy="12192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83" name="Google Shape;83;p3"/>
          <p:cNvSpPr txBox="1">
            <a:spLocks noGrp="1"/>
          </p:cNvSpPr>
          <p:nvPr>
            <p:ph type="subTitle" idx="1"/>
          </p:nvPr>
        </p:nvSpPr>
        <p:spPr>
          <a:xfrm>
            <a:off x="3113400" y="4321533"/>
            <a:ext cx="5965200" cy="5608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4" name="Google Shape;84;p3"/>
          <p:cNvSpPr/>
          <p:nvPr/>
        </p:nvSpPr>
        <p:spPr>
          <a:xfrm flipH="1">
            <a:off x="15" y="5713967"/>
            <a:ext cx="12192000" cy="114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85" name="Google Shape;85;p3"/>
          <p:cNvGrpSpPr/>
          <p:nvPr/>
        </p:nvGrpSpPr>
        <p:grpSpPr>
          <a:xfrm flipH="1">
            <a:off x="11478463" y="35"/>
            <a:ext cx="713347" cy="713347"/>
            <a:chOff x="5807050" y="884950"/>
            <a:chExt cx="343550" cy="343550"/>
          </a:xfrm>
        </p:grpSpPr>
        <p:sp>
          <p:nvSpPr>
            <p:cNvPr id="86" name="Google Shape;86;p3"/>
            <p:cNvSpPr/>
            <p:nvPr/>
          </p:nvSpPr>
          <p:spPr>
            <a:xfrm>
              <a:off x="5807050" y="884950"/>
              <a:ext cx="29925" cy="29950"/>
            </a:xfrm>
            <a:custGeom>
              <a:avLst/>
              <a:gdLst/>
              <a:ahLst/>
              <a:cxnLst/>
              <a:rect l="l" t="t" r="r" b="b"/>
              <a:pathLst>
                <a:path w="1197" h="1198" fill="none" extrusionOk="0">
                  <a:moveTo>
                    <a:pt x="1" y="1197"/>
                  </a:moveTo>
                  <a:lnTo>
                    <a:pt x="1197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5807050" y="884950"/>
              <a:ext cx="108925" cy="108925"/>
            </a:xfrm>
            <a:custGeom>
              <a:avLst/>
              <a:gdLst/>
              <a:ahLst/>
              <a:cxnLst/>
              <a:rect l="l" t="t" r="r" b="b"/>
              <a:pathLst>
                <a:path w="4357" h="4357" fill="none" extrusionOk="0">
                  <a:moveTo>
                    <a:pt x="4356" y="1"/>
                  </a:moveTo>
                  <a:lnTo>
                    <a:pt x="1" y="435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5807050" y="884950"/>
              <a:ext cx="187900" cy="187900"/>
            </a:xfrm>
            <a:custGeom>
              <a:avLst/>
              <a:gdLst/>
              <a:ahLst/>
              <a:cxnLst/>
              <a:rect l="l" t="t" r="r" b="b"/>
              <a:pathLst>
                <a:path w="7516" h="7516" fill="none" extrusionOk="0">
                  <a:moveTo>
                    <a:pt x="7516" y="1"/>
                  </a:moveTo>
                  <a:lnTo>
                    <a:pt x="1" y="751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5807050" y="884950"/>
              <a:ext cx="266900" cy="266900"/>
            </a:xfrm>
            <a:custGeom>
              <a:avLst/>
              <a:gdLst/>
              <a:ahLst/>
              <a:cxnLst/>
              <a:rect l="l" t="t" r="r" b="b"/>
              <a:pathLst>
                <a:path w="10676" h="10676" fill="none" extrusionOk="0">
                  <a:moveTo>
                    <a:pt x="10675" y="1"/>
                  </a:moveTo>
                  <a:lnTo>
                    <a:pt x="1" y="1067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5809850" y="887750"/>
              <a:ext cx="340750" cy="340750"/>
            </a:xfrm>
            <a:custGeom>
              <a:avLst/>
              <a:gdLst/>
              <a:ahLst/>
              <a:cxnLst/>
              <a:rect l="l" t="t" r="r" b="b"/>
              <a:pathLst>
                <a:path w="13630" h="13630" fill="none" extrusionOk="0">
                  <a:moveTo>
                    <a:pt x="13629" y="1"/>
                  </a:moveTo>
                  <a:lnTo>
                    <a:pt x="1" y="1362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5888850" y="966750"/>
              <a:ext cx="261750" cy="261750"/>
            </a:xfrm>
            <a:custGeom>
              <a:avLst/>
              <a:gdLst/>
              <a:ahLst/>
              <a:cxnLst/>
              <a:rect l="l" t="t" r="r" b="b"/>
              <a:pathLst>
                <a:path w="10470" h="10470" fill="none" extrusionOk="0">
                  <a:moveTo>
                    <a:pt x="10469" y="0"/>
                  </a:moveTo>
                  <a:lnTo>
                    <a:pt x="0" y="1046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5967825" y="1045725"/>
              <a:ext cx="182775" cy="182775"/>
            </a:xfrm>
            <a:custGeom>
              <a:avLst/>
              <a:gdLst/>
              <a:ahLst/>
              <a:cxnLst/>
              <a:rect l="l" t="t" r="r" b="b"/>
              <a:pathLst>
                <a:path w="7311" h="7311" fill="none" extrusionOk="0">
                  <a:moveTo>
                    <a:pt x="7310" y="1"/>
                  </a:moveTo>
                  <a:lnTo>
                    <a:pt x="1" y="731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6046800" y="1124725"/>
              <a:ext cx="103800" cy="103775"/>
            </a:xfrm>
            <a:custGeom>
              <a:avLst/>
              <a:gdLst/>
              <a:ahLst/>
              <a:cxnLst/>
              <a:rect l="l" t="t" r="r" b="b"/>
              <a:pathLst>
                <a:path w="4152" h="4151" fill="none" extrusionOk="0">
                  <a:moveTo>
                    <a:pt x="4151" y="0"/>
                  </a:moveTo>
                  <a:lnTo>
                    <a:pt x="1" y="415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6126275" y="1204175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fill="none" extrusionOk="0">
                  <a:moveTo>
                    <a:pt x="972" y="0"/>
                  </a:moveTo>
                  <a:lnTo>
                    <a:pt x="0" y="9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5" name="Google Shape;95;p3"/>
          <p:cNvGrpSpPr/>
          <p:nvPr/>
        </p:nvGrpSpPr>
        <p:grpSpPr>
          <a:xfrm flipH="1">
            <a:off x="1" y="-7"/>
            <a:ext cx="1860044" cy="807341"/>
            <a:chOff x="3468800" y="239525"/>
            <a:chExt cx="843175" cy="365975"/>
          </a:xfrm>
        </p:grpSpPr>
        <p:sp>
          <p:nvSpPr>
            <p:cNvPr id="96" name="Google Shape;96;p3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4" name="Google Shape;114;p3"/>
          <p:cNvGrpSpPr/>
          <p:nvPr/>
        </p:nvGrpSpPr>
        <p:grpSpPr>
          <a:xfrm rot="5400000" flipH="1">
            <a:off x="11014386" y="4758655"/>
            <a:ext cx="1422893" cy="275165"/>
            <a:chOff x="5589725" y="3057300"/>
            <a:chExt cx="352900" cy="68250"/>
          </a:xfrm>
        </p:grpSpPr>
        <p:sp>
          <p:nvSpPr>
            <p:cNvPr id="115" name="Google Shape;115;p3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" name="Google Shape;127;p3"/>
          <p:cNvGrpSpPr/>
          <p:nvPr/>
        </p:nvGrpSpPr>
        <p:grpSpPr>
          <a:xfrm rot="5400000" flipH="1">
            <a:off x="-232448" y="1608055"/>
            <a:ext cx="1422893" cy="275165"/>
            <a:chOff x="5589725" y="3057300"/>
            <a:chExt cx="352900" cy="68250"/>
          </a:xfrm>
        </p:grpSpPr>
        <p:sp>
          <p:nvSpPr>
            <p:cNvPr id="128" name="Google Shape;128;p3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0" name="Google Shape;140;p3"/>
          <p:cNvGrpSpPr/>
          <p:nvPr/>
        </p:nvGrpSpPr>
        <p:grpSpPr>
          <a:xfrm rot="-5400000" flipH="1">
            <a:off x="5985383" y="5889330"/>
            <a:ext cx="221267" cy="1144021"/>
            <a:chOff x="1349300" y="3328375"/>
            <a:chExt cx="68250" cy="352875"/>
          </a:xfrm>
        </p:grpSpPr>
        <p:sp>
          <p:nvSpPr>
            <p:cNvPr id="141" name="Google Shape;141;p3"/>
            <p:cNvSpPr/>
            <p:nvPr/>
          </p:nvSpPr>
          <p:spPr>
            <a:xfrm>
              <a:off x="1349300" y="3665325"/>
              <a:ext cx="15900" cy="15925"/>
            </a:xfrm>
            <a:custGeom>
              <a:avLst/>
              <a:gdLst/>
              <a:ahLst/>
              <a:cxnLst/>
              <a:rect l="l" t="t" r="r" b="b"/>
              <a:pathLst>
                <a:path w="636" h="637" extrusionOk="0">
                  <a:moveTo>
                    <a:pt x="262" y="1"/>
                  </a:moveTo>
                  <a:lnTo>
                    <a:pt x="206" y="20"/>
                  </a:lnTo>
                  <a:lnTo>
                    <a:pt x="150" y="57"/>
                  </a:lnTo>
                  <a:lnTo>
                    <a:pt x="94" y="94"/>
                  </a:lnTo>
                  <a:lnTo>
                    <a:pt x="56" y="132"/>
                  </a:lnTo>
                  <a:lnTo>
                    <a:pt x="19" y="188"/>
                  </a:lnTo>
                  <a:lnTo>
                    <a:pt x="0" y="263"/>
                  </a:lnTo>
                  <a:lnTo>
                    <a:pt x="0" y="319"/>
                  </a:lnTo>
                  <a:lnTo>
                    <a:pt x="0" y="394"/>
                  </a:lnTo>
                  <a:lnTo>
                    <a:pt x="19" y="450"/>
                  </a:lnTo>
                  <a:lnTo>
                    <a:pt x="56" y="506"/>
                  </a:lnTo>
                  <a:lnTo>
                    <a:pt x="94" y="543"/>
                  </a:lnTo>
                  <a:lnTo>
                    <a:pt x="150" y="581"/>
                  </a:lnTo>
                  <a:lnTo>
                    <a:pt x="206" y="618"/>
                  </a:lnTo>
                  <a:lnTo>
                    <a:pt x="262" y="637"/>
                  </a:lnTo>
                  <a:lnTo>
                    <a:pt x="393" y="637"/>
                  </a:lnTo>
                  <a:lnTo>
                    <a:pt x="449" y="618"/>
                  </a:lnTo>
                  <a:lnTo>
                    <a:pt x="505" y="581"/>
                  </a:lnTo>
                  <a:lnTo>
                    <a:pt x="542" y="543"/>
                  </a:lnTo>
                  <a:lnTo>
                    <a:pt x="580" y="506"/>
                  </a:lnTo>
                  <a:lnTo>
                    <a:pt x="617" y="450"/>
                  </a:lnTo>
                  <a:lnTo>
                    <a:pt x="636" y="394"/>
                  </a:lnTo>
                  <a:lnTo>
                    <a:pt x="636" y="319"/>
                  </a:lnTo>
                  <a:lnTo>
                    <a:pt x="636" y="263"/>
                  </a:lnTo>
                  <a:lnTo>
                    <a:pt x="617" y="188"/>
                  </a:lnTo>
                  <a:lnTo>
                    <a:pt x="580" y="132"/>
                  </a:lnTo>
                  <a:lnTo>
                    <a:pt x="542" y="94"/>
                  </a:lnTo>
                  <a:lnTo>
                    <a:pt x="505" y="57"/>
                  </a:lnTo>
                  <a:lnTo>
                    <a:pt x="449" y="20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1349300" y="3598025"/>
              <a:ext cx="15900" cy="15925"/>
            </a:xfrm>
            <a:custGeom>
              <a:avLst/>
              <a:gdLst/>
              <a:ahLst/>
              <a:cxnLst/>
              <a:rect l="l" t="t" r="r" b="b"/>
              <a:pathLst>
                <a:path w="636" h="637" extrusionOk="0">
                  <a:moveTo>
                    <a:pt x="262" y="1"/>
                  </a:moveTo>
                  <a:lnTo>
                    <a:pt x="206" y="20"/>
                  </a:lnTo>
                  <a:lnTo>
                    <a:pt x="150" y="57"/>
                  </a:lnTo>
                  <a:lnTo>
                    <a:pt x="94" y="94"/>
                  </a:lnTo>
                  <a:lnTo>
                    <a:pt x="56" y="132"/>
                  </a:lnTo>
                  <a:lnTo>
                    <a:pt x="19" y="188"/>
                  </a:lnTo>
                  <a:lnTo>
                    <a:pt x="0" y="244"/>
                  </a:lnTo>
                  <a:lnTo>
                    <a:pt x="0" y="319"/>
                  </a:lnTo>
                  <a:lnTo>
                    <a:pt x="0" y="375"/>
                  </a:lnTo>
                  <a:lnTo>
                    <a:pt x="19" y="450"/>
                  </a:lnTo>
                  <a:lnTo>
                    <a:pt x="56" y="487"/>
                  </a:lnTo>
                  <a:lnTo>
                    <a:pt x="94" y="543"/>
                  </a:lnTo>
                  <a:lnTo>
                    <a:pt x="150" y="580"/>
                  </a:lnTo>
                  <a:lnTo>
                    <a:pt x="206" y="618"/>
                  </a:lnTo>
                  <a:lnTo>
                    <a:pt x="262" y="637"/>
                  </a:lnTo>
                  <a:lnTo>
                    <a:pt x="393" y="637"/>
                  </a:lnTo>
                  <a:lnTo>
                    <a:pt x="449" y="618"/>
                  </a:lnTo>
                  <a:lnTo>
                    <a:pt x="505" y="580"/>
                  </a:lnTo>
                  <a:lnTo>
                    <a:pt x="542" y="543"/>
                  </a:lnTo>
                  <a:lnTo>
                    <a:pt x="580" y="487"/>
                  </a:lnTo>
                  <a:lnTo>
                    <a:pt x="617" y="450"/>
                  </a:lnTo>
                  <a:lnTo>
                    <a:pt x="636" y="375"/>
                  </a:lnTo>
                  <a:lnTo>
                    <a:pt x="636" y="319"/>
                  </a:lnTo>
                  <a:lnTo>
                    <a:pt x="636" y="244"/>
                  </a:lnTo>
                  <a:lnTo>
                    <a:pt x="617" y="188"/>
                  </a:lnTo>
                  <a:lnTo>
                    <a:pt x="580" y="132"/>
                  </a:lnTo>
                  <a:lnTo>
                    <a:pt x="542" y="94"/>
                  </a:lnTo>
                  <a:lnTo>
                    <a:pt x="505" y="57"/>
                  </a:lnTo>
                  <a:lnTo>
                    <a:pt x="449" y="20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1349300" y="3530725"/>
              <a:ext cx="15900" cy="15925"/>
            </a:xfrm>
            <a:custGeom>
              <a:avLst/>
              <a:gdLst/>
              <a:ahLst/>
              <a:cxnLst/>
              <a:rect l="l" t="t" r="r" b="b"/>
              <a:pathLst>
                <a:path w="636" h="637" extrusionOk="0">
                  <a:moveTo>
                    <a:pt x="262" y="1"/>
                  </a:moveTo>
                  <a:lnTo>
                    <a:pt x="206" y="20"/>
                  </a:lnTo>
                  <a:lnTo>
                    <a:pt x="150" y="57"/>
                  </a:lnTo>
                  <a:lnTo>
                    <a:pt x="94" y="94"/>
                  </a:lnTo>
                  <a:lnTo>
                    <a:pt x="56" y="132"/>
                  </a:lnTo>
                  <a:lnTo>
                    <a:pt x="19" y="188"/>
                  </a:lnTo>
                  <a:lnTo>
                    <a:pt x="0" y="244"/>
                  </a:lnTo>
                  <a:lnTo>
                    <a:pt x="0" y="319"/>
                  </a:lnTo>
                  <a:lnTo>
                    <a:pt x="0" y="375"/>
                  </a:lnTo>
                  <a:lnTo>
                    <a:pt x="19" y="431"/>
                  </a:lnTo>
                  <a:lnTo>
                    <a:pt x="56" y="487"/>
                  </a:lnTo>
                  <a:lnTo>
                    <a:pt x="94" y="543"/>
                  </a:lnTo>
                  <a:lnTo>
                    <a:pt x="150" y="580"/>
                  </a:lnTo>
                  <a:lnTo>
                    <a:pt x="206" y="618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8"/>
                  </a:lnTo>
                  <a:lnTo>
                    <a:pt x="505" y="580"/>
                  </a:lnTo>
                  <a:lnTo>
                    <a:pt x="542" y="543"/>
                  </a:lnTo>
                  <a:lnTo>
                    <a:pt x="580" y="487"/>
                  </a:lnTo>
                  <a:lnTo>
                    <a:pt x="617" y="431"/>
                  </a:lnTo>
                  <a:lnTo>
                    <a:pt x="636" y="375"/>
                  </a:lnTo>
                  <a:lnTo>
                    <a:pt x="636" y="319"/>
                  </a:lnTo>
                  <a:lnTo>
                    <a:pt x="636" y="244"/>
                  </a:lnTo>
                  <a:lnTo>
                    <a:pt x="617" y="188"/>
                  </a:lnTo>
                  <a:lnTo>
                    <a:pt x="580" y="132"/>
                  </a:lnTo>
                  <a:lnTo>
                    <a:pt x="542" y="94"/>
                  </a:lnTo>
                  <a:lnTo>
                    <a:pt x="505" y="57"/>
                  </a:lnTo>
                  <a:lnTo>
                    <a:pt x="449" y="20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1349300" y="34629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37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37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1349300" y="33956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7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505" y="56"/>
                  </a:lnTo>
                  <a:lnTo>
                    <a:pt x="449" y="37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1349300" y="3328375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7"/>
                  </a:lnTo>
                  <a:lnTo>
                    <a:pt x="150" y="56"/>
                  </a:lnTo>
                  <a:lnTo>
                    <a:pt x="94" y="93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3"/>
                  </a:lnTo>
                  <a:lnTo>
                    <a:pt x="505" y="56"/>
                  </a:lnTo>
                  <a:lnTo>
                    <a:pt x="449" y="37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1401175" y="3665325"/>
              <a:ext cx="16375" cy="15925"/>
            </a:xfrm>
            <a:custGeom>
              <a:avLst/>
              <a:gdLst/>
              <a:ahLst/>
              <a:cxnLst/>
              <a:rect l="l" t="t" r="r" b="b"/>
              <a:pathLst>
                <a:path w="655" h="637" extrusionOk="0">
                  <a:moveTo>
                    <a:pt x="262" y="1"/>
                  </a:moveTo>
                  <a:lnTo>
                    <a:pt x="206" y="20"/>
                  </a:lnTo>
                  <a:lnTo>
                    <a:pt x="150" y="57"/>
                  </a:lnTo>
                  <a:lnTo>
                    <a:pt x="94" y="94"/>
                  </a:lnTo>
                  <a:lnTo>
                    <a:pt x="56" y="132"/>
                  </a:lnTo>
                  <a:lnTo>
                    <a:pt x="38" y="188"/>
                  </a:lnTo>
                  <a:lnTo>
                    <a:pt x="19" y="263"/>
                  </a:lnTo>
                  <a:lnTo>
                    <a:pt x="0" y="319"/>
                  </a:lnTo>
                  <a:lnTo>
                    <a:pt x="19" y="394"/>
                  </a:lnTo>
                  <a:lnTo>
                    <a:pt x="38" y="450"/>
                  </a:lnTo>
                  <a:lnTo>
                    <a:pt x="56" y="506"/>
                  </a:lnTo>
                  <a:lnTo>
                    <a:pt x="94" y="543"/>
                  </a:lnTo>
                  <a:lnTo>
                    <a:pt x="150" y="581"/>
                  </a:lnTo>
                  <a:lnTo>
                    <a:pt x="206" y="618"/>
                  </a:lnTo>
                  <a:lnTo>
                    <a:pt x="262" y="637"/>
                  </a:lnTo>
                  <a:lnTo>
                    <a:pt x="393" y="637"/>
                  </a:lnTo>
                  <a:lnTo>
                    <a:pt x="449" y="618"/>
                  </a:lnTo>
                  <a:lnTo>
                    <a:pt x="505" y="581"/>
                  </a:lnTo>
                  <a:lnTo>
                    <a:pt x="561" y="543"/>
                  </a:lnTo>
                  <a:lnTo>
                    <a:pt x="599" y="506"/>
                  </a:lnTo>
                  <a:lnTo>
                    <a:pt x="617" y="450"/>
                  </a:lnTo>
                  <a:lnTo>
                    <a:pt x="636" y="394"/>
                  </a:lnTo>
                  <a:lnTo>
                    <a:pt x="655" y="319"/>
                  </a:lnTo>
                  <a:lnTo>
                    <a:pt x="636" y="263"/>
                  </a:lnTo>
                  <a:lnTo>
                    <a:pt x="617" y="188"/>
                  </a:lnTo>
                  <a:lnTo>
                    <a:pt x="599" y="132"/>
                  </a:lnTo>
                  <a:lnTo>
                    <a:pt x="561" y="94"/>
                  </a:lnTo>
                  <a:lnTo>
                    <a:pt x="505" y="57"/>
                  </a:lnTo>
                  <a:lnTo>
                    <a:pt x="449" y="20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1401175" y="3598025"/>
              <a:ext cx="16375" cy="15925"/>
            </a:xfrm>
            <a:custGeom>
              <a:avLst/>
              <a:gdLst/>
              <a:ahLst/>
              <a:cxnLst/>
              <a:rect l="l" t="t" r="r" b="b"/>
              <a:pathLst>
                <a:path w="655" h="637" extrusionOk="0">
                  <a:moveTo>
                    <a:pt x="262" y="1"/>
                  </a:moveTo>
                  <a:lnTo>
                    <a:pt x="206" y="20"/>
                  </a:lnTo>
                  <a:lnTo>
                    <a:pt x="150" y="57"/>
                  </a:lnTo>
                  <a:lnTo>
                    <a:pt x="94" y="94"/>
                  </a:lnTo>
                  <a:lnTo>
                    <a:pt x="56" y="132"/>
                  </a:lnTo>
                  <a:lnTo>
                    <a:pt x="38" y="188"/>
                  </a:lnTo>
                  <a:lnTo>
                    <a:pt x="19" y="244"/>
                  </a:lnTo>
                  <a:lnTo>
                    <a:pt x="0" y="319"/>
                  </a:lnTo>
                  <a:lnTo>
                    <a:pt x="19" y="375"/>
                  </a:lnTo>
                  <a:lnTo>
                    <a:pt x="38" y="450"/>
                  </a:lnTo>
                  <a:lnTo>
                    <a:pt x="56" y="487"/>
                  </a:lnTo>
                  <a:lnTo>
                    <a:pt x="94" y="543"/>
                  </a:lnTo>
                  <a:lnTo>
                    <a:pt x="150" y="580"/>
                  </a:lnTo>
                  <a:lnTo>
                    <a:pt x="206" y="618"/>
                  </a:lnTo>
                  <a:lnTo>
                    <a:pt x="262" y="637"/>
                  </a:lnTo>
                  <a:lnTo>
                    <a:pt x="393" y="637"/>
                  </a:lnTo>
                  <a:lnTo>
                    <a:pt x="449" y="618"/>
                  </a:lnTo>
                  <a:lnTo>
                    <a:pt x="505" y="580"/>
                  </a:lnTo>
                  <a:lnTo>
                    <a:pt x="561" y="543"/>
                  </a:lnTo>
                  <a:lnTo>
                    <a:pt x="599" y="487"/>
                  </a:lnTo>
                  <a:lnTo>
                    <a:pt x="617" y="450"/>
                  </a:lnTo>
                  <a:lnTo>
                    <a:pt x="636" y="375"/>
                  </a:lnTo>
                  <a:lnTo>
                    <a:pt x="655" y="319"/>
                  </a:lnTo>
                  <a:lnTo>
                    <a:pt x="636" y="244"/>
                  </a:lnTo>
                  <a:lnTo>
                    <a:pt x="617" y="188"/>
                  </a:lnTo>
                  <a:lnTo>
                    <a:pt x="599" y="132"/>
                  </a:lnTo>
                  <a:lnTo>
                    <a:pt x="561" y="94"/>
                  </a:lnTo>
                  <a:lnTo>
                    <a:pt x="505" y="57"/>
                  </a:lnTo>
                  <a:lnTo>
                    <a:pt x="449" y="20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1401175" y="3530725"/>
              <a:ext cx="16375" cy="15925"/>
            </a:xfrm>
            <a:custGeom>
              <a:avLst/>
              <a:gdLst/>
              <a:ahLst/>
              <a:cxnLst/>
              <a:rect l="l" t="t" r="r" b="b"/>
              <a:pathLst>
                <a:path w="655" h="637" extrusionOk="0">
                  <a:moveTo>
                    <a:pt x="262" y="1"/>
                  </a:moveTo>
                  <a:lnTo>
                    <a:pt x="206" y="20"/>
                  </a:lnTo>
                  <a:lnTo>
                    <a:pt x="150" y="57"/>
                  </a:lnTo>
                  <a:lnTo>
                    <a:pt x="94" y="94"/>
                  </a:lnTo>
                  <a:lnTo>
                    <a:pt x="56" y="132"/>
                  </a:lnTo>
                  <a:lnTo>
                    <a:pt x="38" y="188"/>
                  </a:lnTo>
                  <a:lnTo>
                    <a:pt x="19" y="244"/>
                  </a:lnTo>
                  <a:lnTo>
                    <a:pt x="0" y="319"/>
                  </a:lnTo>
                  <a:lnTo>
                    <a:pt x="19" y="375"/>
                  </a:lnTo>
                  <a:lnTo>
                    <a:pt x="38" y="431"/>
                  </a:lnTo>
                  <a:lnTo>
                    <a:pt x="56" y="487"/>
                  </a:lnTo>
                  <a:lnTo>
                    <a:pt x="94" y="543"/>
                  </a:lnTo>
                  <a:lnTo>
                    <a:pt x="150" y="580"/>
                  </a:lnTo>
                  <a:lnTo>
                    <a:pt x="206" y="618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8"/>
                  </a:lnTo>
                  <a:lnTo>
                    <a:pt x="505" y="580"/>
                  </a:lnTo>
                  <a:lnTo>
                    <a:pt x="561" y="543"/>
                  </a:lnTo>
                  <a:lnTo>
                    <a:pt x="599" y="487"/>
                  </a:lnTo>
                  <a:lnTo>
                    <a:pt x="617" y="431"/>
                  </a:lnTo>
                  <a:lnTo>
                    <a:pt x="636" y="375"/>
                  </a:lnTo>
                  <a:lnTo>
                    <a:pt x="655" y="319"/>
                  </a:lnTo>
                  <a:lnTo>
                    <a:pt x="636" y="244"/>
                  </a:lnTo>
                  <a:lnTo>
                    <a:pt x="617" y="188"/>
                  </a:lnTo>
                  <a:lnTo>
                    <a:pt x="599" y="132"/>
                  </a:lnTo>
                  <a:lnTo>
                    <a:pt x="561" y="94"/>
                  </a:lnTo>
                  <a:lnTo>
                    <a:pt x="505" y="57"/>
                  </a:lnTo>
                  <a:lnTo>
                    <a:pt x="449" y="20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1401175" y="34629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0" y="337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37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1401175" y="33956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7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0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7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1401175" y="3328375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7"/>
                  </a:lnTo>
                  <a:lnTo>
                    <a:pt x="150" y="56"/>
                  </a:lnTo>
                  <a:lnTo>
                    <a:pt x="94" y="93"/>
                  </a:lnTo>
                  <a:lnTo>
                    <a:pt x="56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0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3"/>
                  </a:lnTo>
                  <a:lnTo>
                    <a:pt x="505" y="56"/>
                  </a:lnTo>
                  <a:lnTo>
                    <a:pt x="449" y="37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7287800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Google Shape;1261;p22"/>
          <p:cNvSpPr/>
          <p:nvPr/>
        </p:nvSpPr>
        <p:spPr>
          <a:xfrm>
            <a:off x="0" y="6435200"/>
            <a:ext cx="12192000" cy="42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1262" name="Google Shape;1262;p22"/>
          <p:cNvGrpSpPr/>
          <p:nvPr/>
        </p:nvGrpSpPr>
        <p:grpSpPr>
          <a:xfrm>
            <a:off x="-507994" y="5833763"/>
            <a:ext cx="1430137" cy="621816"/>
            <a:chOff x="3468800" y="239525"/>
            <a:chExt cx="843175" cy="365975"/>
          </a:xfrm>
        </p:grpSpPr>
        <p:sp>
          <p:nvSpPr>
            <p:cNvPr id="1263" name="Google Shape;1263;p22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4" name="Google Shape;1264;p22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5" name="Google Shape;1265;p22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6" name="Google Shape;1266;p22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22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22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22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0" name="Google Shape;1270;p22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1" name="Google Shape;1271;p22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22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22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22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5" name="Google Shape;1275;p22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6" name="Google Shape;1276;p22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22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22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22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0" name="Google Shape;1280;p22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81" name="Google Shape;1281;p22"/>
          <p:cNvGrpSpPr/>
          <p:nvPr/>
        </p:nvGrpSpPr>
        <p:grpSpPr>
          <a:xfrm>
            <a:off x="10813966" y="220844"/>
            <a:ext cx="1228468" cy="237573"/>
            <a:chOff x="5589725" y="3057300"/>
            <a:chExt cx="352900" cy="68250"/>
          </a:xfrm>
        </p:grpSpPr>
        <p:sp>
          <p:nvSpPr>
            <p:cNvPr id="1282" name="Google Shape;1282;p22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22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4" name="Google Shape;1284;p22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5" name="Google Shape;1285;p22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6" name="Google Shape;1286;p22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7" name="Google Shape;1287;p22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8" name="Google Shape;1288;p22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9" name="Google Shape;1289;p22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22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22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22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3" name="Google Shape;1293;p22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4" name="Google Shape;1294;p22"/>
          <p:cNvGrpSpPr/>
          <p:nvPr/>
        </p:nvGrpSpPr>
        <p:grpSpPr>
          <a:xfrm>
            <a:off x="11247394" y="5833763"/>
            <a:ext cx="1430137" cy="621816"/>
            <a:chOff x="3468800" y="239525"/>
            <a:chExt cx="843175" cy="365975"/>
          </a:xfrm>
        </p:grpSpPr>
        <p:sp>
          <p:nvSpPr>
            <p:cNvPr id="1295" name="Google Shape;1295;p22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22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22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22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" name="Google Shape;1299;p22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" name="Google Shape;1300;p22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1" name="Google Shape;1301;p22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2" name="Google Shape;1302;p22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" name="Google Shape;1303;p22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" name="Google Shape;1304;p22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" name="Google Shape;1305;p22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22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22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22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22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22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22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22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13" name="Google Shape;1313;p22"/>
          <p:cNvGrpSpPr/>
          <p:nvPr/>
        </p:nvGrpSpPr>
        <p:grpSpPr>
          <a:xfrm>
            <a:off x="149566" y="220844"/>
            <a:ext cx="1228468" cy="237573"/>
            <a:chOff x="5589725" y="3057300"/>
            <a:chExt cx="352900" cy="68250"/>
          </a:xfrm>
        </p:grpSpPr>
        <p:sp>
          <p:nvSpPr>
            <p:cNvPr id="1314" name="Google Shape;1314;p22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22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22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22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22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22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22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22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22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22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22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22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26" name="Google Shape;1326;p22"/>
          <p:cNvSpPr txBox="1">
            <a:spLocks noGrp="1"/>
          </p:cNvSpPr>
          <p:nvPr>
            <p:ph type="title"/>
          </p:nvPr>
        </p:nvSpPr>
        <p:spPr>
          <a:xfrm>
            <a:off x="3130584" y="854567"/>
            <a:ext cx="5930800" cy="141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8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27" name="Google Shape;1327;p22"/>
          <p:cNvSpPr txBox="1">
            <a:spLocks noGrp="1"/>
          </p:cNvSpPr>
          <p:nvPr>
            <p:ph type="subTitle" idx="1"/>
          </p:nvPr>
        </p:nvSpPr>
        <p:spPr>
          <a:xfrm>
            <a:off x="3130533" y="1934773"/>
            <a:ext cx="5930800" cy="14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28" name="Google Shape;1328;p22"/>
          <p:cNvSpPr txBox="1"/>
          <p:nvPr/>
        </p:nvSpPr>
        <p:spPr>
          <a:xfrm>
            <a:off x="2652000" y="4574473"/>
            <a:ext cx="6888000" cy="7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CREDITS:</a:t>
            </a:r>
            <a:r>
              <a:rPr lang="en" sz="1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This presentation template was created by </a:t>
            </a:r>
            <a:r>
              <a:rPr lang="en" sz="1600" b="1" u="sng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, and includes icons by </a:t>
            </a:r>
            <a:r>
              <a:rPr lang="en" sz="1600" b="1" u="sng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, and infographics &amp; images by </a:t>
            </a:r>
            <a:r>
              <a:rPr lang="en" sz="1600" b="1" u="sng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600" u="sng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endParaRPr sz="1600" b="1" u="sng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13963550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0" name="Google Shape;1330;p23"/>
          <p:cNvGrpSpPr/>
          <p:nvPr/>
        </p:nvGrpSpPr>
        <p:grpSpPr>
          <a:xfrm rot="-5400000">
            <a:off x="-526362" y="526360"/>
            <a:ext cx="1860044" cy="807341"/>
            <a:chOff x="3468800" y="239525"/>
            <a:chExt cx="843175" cy="365975"/>
          </a:xfrm>
        </p:grpSpPr>
        <p:sp>
          <p:nvSpPr>
            <p:cNvPr id="1331" name="Google Shape;1331;p23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2" name="Google Shape;1332;p23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23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23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23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23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23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23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23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23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23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23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23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23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23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23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23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23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49" name="Google Shape;1349;p23"/>
          <p:cNvGrpSpPr/>
          <p:nvPr/>
        </p:nvGrpSpPr>
        <p:grpSpPr>
          <a:xfrm rot="-5400000">
            <a:off x="10858438" y="526360"/>
            <a:ext cx="1860044" cy="807341"/>
            <a:chOff x="3468800" y="239525"/>
            <a:chExt cx="843175" cy="365975"/>
          </a:xfrm>
        </p:grpSpPr>
        <p:sp>
          <p:nvSpPr>
            <p:cNvPr id="1350" name="Google Shape;1350;p23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23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23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23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23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" name="Google Shape;1355;p23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" name="Google Shape;1356;p23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" name="Google Shape;1357;p23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8" name="Google Shape;1358;p23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9" name="Google Shape;1359;p23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" name="Google Shape;1360;p23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1" name="Google Shape;1361;p23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2" name="Google Shape;1362;p23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" name="Google Shape;1363;p23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" name="Google Shape;1364;p23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" name="Google Shape;1365;p23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" name="Google Shape;1366;p23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23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68" name="Google Shape;1368;p23"/>
          <p:cNvGrpSpPr/>
          <p:nvPr/>
        </p:nvGrpSpPr>
        <p:grpSpPr>
          <a:xfrm>
            <a:off x="5384554" y="215255"/>
            <a:ext cx="1422893" cy="275165"/>
            <a:chOff x="5589725" y="3057300"/>
            <a:chExt cx="352900" cy="68250"/>
          </a:xfrm>
        </p:grpSpPr>
        <p:sp>
          <p:nvSpPr>
            <p:cNvPr id="1369" name="Google Shape;1369;p23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0" name="Google Shape;1370;p23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1" name="Google Shape;1371;p23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2" name="Google Shape;1372;p23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3" name="Google Shape;1373;p23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4" name="Google Shape;1374;p23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5" name="Google Shape;1375;p23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6" name="Google Shape;1376;p23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7" name="Google Shape;1377;p23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" name="Google Shape;1378;p23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" name="Google Shape;1379;p23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" name="Google Shape;1380;p23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81" name="Google Shape;1381;p23"/>
          <p:cNvSpPr/>
          <p:nvPr/>
        </p:nvSpPr>
        <p:spPr>
          <a:xfrm>
            <a:off x="0" y="5713967"/>
            <a:ext cx="12192000" cy="114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Inter"/>
              <a:ea typeface="Inter"/>
              <a:cs typeface="Inter"/>
              <a:sym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3294899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" name="Google Shape;1383;p24"/>
          <p:cNvSpPr/>
          <p:nvPr/>
        </p:nvSpPr>
        <p:spPr>
          <a:xfrm>
            <a:off x="0" y="6435200"/>
            <a:ext cx="12192000" cy="42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1384" name="Google Shape;1384;p24"/>
          <p:cNvGrpSpPr/>
          <p:nvPr/>
        </p:nvGrpSpPr>
        <p:grpSpPr>
          <a:xfrm>
            <a:off x="-507994" y="5833763"/>
            <a:ext cx="1430137" cy="621816"/>
            <a:chOff x="3468800" y="239525"/>
            <a:chExt cx="843175" cy="365975"/>
          </a:xfrm>
        </p:grpSpPr>
        <p:sp>
          <p:nvSpPr>
            <p:cNvPr id="1385" name="Google Shape;1385;p24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6" name="Google Shape;1386;p24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7" name="Google Shape;1387;p24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8" name="Google Shape;1388;p24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9" name="Google Shape;1389;p24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0" name="Google Shape;1390;p24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1" name="Google Shape;1391;p24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2" name="Google Shape;1392;p24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3" name="Google Shape;1393;p24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4" name="Google Shape;1394;p24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5" name="Google Shape;1395;p24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6" name="Google Shape;1396;p24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7" name="Google Shape;1397;p24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8" name="Google Shape;1398;p24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9" name="Google Shape;1399;p24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0" name="Google Shape;1400;p24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1" name="Google Shape;1401;p24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2" name="Google Shape;1402;p24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03" name="Google Shape;1403;p24"/>
          <p:cNvGrpSpPr/>
          <p:nvPr/>
        </p:nvGrpSpPr>
        <p:grpSpPr>
          <a:xfrm>
            <a:off x="10813966" y="220844"/>
            <a:ext cx="1228468" cy="237573"/>
            <a:chOff x="5589725" y="3057300"/>
            <a:chExt cx="352900" cy="68250"/>
          </a:xfrm>
        </p:grpSpPr>
        <p:sp>
          <p:nvSpPr>
            <p:cNvPr id="1404" name="Google Shape;1404;p24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5" name="Google Shape;1405;p24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6" name="Google Shape;1406;p24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7" name="Google Shape;1407;p24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8" name="Google Shape;1408;p24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9" name="Google Shape;1409;p24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0" name="Google Shape;1410;p24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1" name="Google Shape;1411;p24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2" name="Google Shape;1412;p24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3" name="Google Shape;1413;p24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4" name="Google Shape;1414;p24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5" name="Google Shape;1415;p24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16" name="Google Shape;1416;p24"/>
          <p:cNvGrpSpPr/>
          <p:nvPr/>
        </p:nvGrpSpPr>
        <p:grpSpPr>
          <a:xfrm>
            <a:off x="11247394" y="5833763"/>
            <a:ext cx="1430137" cy="621816"/>
            <a:chOff x="3468800" y="239525"/>
            <a:chExt cx="843175" cy="365975"/>
          </a:xfrm>
        </p:grpSpPr>
        <p:sp>
          <p:nvSpPr>
            <p:cNvPr id="1417" name="Google Shape;1417;p24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8" name="Google Shape;1418;p24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9" name="Google Shape;1419;p24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0" name="Google Shape;1420;p24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1" name="Google Shape;1421;p24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2" name="Google Shape;1422;p24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3" name="Google Shape;1423;p24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4" name="Google Shape;1424;p24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5" name="Google Shape;1425;p24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6" name="Google Shape;1426;p24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7" name="Google Shape;1427;p24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8" name="Google Shape;1428;p24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9" name="Google Shape;1429;p24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0" name="Google Shape;1430;p24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1" name="Google Shape;1431;p24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2" name="Google Shape;1432;p24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3" name="Google Shape;1433;p24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4" name="Google Shape;1434;p24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35" name="Google Shape;1435;p24"/>
          <p:cNvGrpSpPr/>
          <p:nvPr/>
        </p:nvGrpSpPr>
        <p:grpSpPr>
          <a:xfrm>
            <a:off x="149566" y="220844"/>
            <a:ext cx="1228468" cy="237573"/>
            <a:chOff x="5589725" y="3057300"/>
            <a:chExt cx="352900" cy="68250"/>
          </a:xfrm>
        </p:grpSpPr>
        <p:sp>
          <p:nvSpPr>
            <p:cNvPr id="1436" name="Google Shape;1436;p24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7" name="Google Shape;1437;p24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8" name="Google Shape;1438;p24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9" name="Google Shape;1439;p24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0" name="Google Shape;1440;p24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1" name="Google Shape;1441;p24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2" name="Google Shape;1442;p24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3" name="Google Shape;1443;p24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4" name="Google Shape;1444;p24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5" name="Google Shape;1445;p24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6" name="Google Shape;1446;p24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7" name="Google Shape;1447;p24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291314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4BCED-0C3C-4F9E-8101-66D863870C65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DC58B-54B2-4F8F-B10A-547C50748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335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79716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>
  <p:cSld name="Title only"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27"/>
          <p:cNvSpPr txBox="1">
            <a:spLocks noGrp="1"/>
          </p:cNvSpPr>
          <p:nvPr>
            <p:ph type="title"/>
          </p:nvPr>
        </p:nvSpPr>
        <p:spPr>
          <a:xfrm>
            <a:off x="964600" y="681367"/>
            <a:ext cx="102628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13302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"/>
          <p:cNvSpPr txBox="1">
            <a:spLocks noGrp="1"/>
          </p:cNvSpPr>
          <p:nvPr>
            <p:ph type="title"/>
          </p:nvPr>
        </p:nvSpPr>
        <p:spPr>
          <a:xfrm>
            <a:off x="953467" y="597408"/>
            <a:ext cx="5395600" cy="76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5" name="Google Shape;155;p4"/>
          <p:cNvSpPr txBox="1">
            <a:spLocks noGrp="1"/>
          </p:cNvSpPr>
          <p:nvPr>
            <p:ph type="body" idx="1"/>
          </p:nvPr>
        </p:nvSpPr>
        <p:spPr>
          <a:xfrm>
            <a:off x="953467" y="1834200"/>
            <a:ext cx="5395600" cy="37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867"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6" name="Google Shape;156;p4"/>
          <p:cNvSpPr/>
          <p:nvPr/>
        </p:nvSpPr>
        <p:spPr>
          <a:xfrm>
            <a:off x="0" y="6435200"/>
            <a:ext cx="12192000" cy="42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157" name="Google Shape;157;p4"/>
          <p:cNvGrpSpPr/>
          <p:nvPr/>
        </p:nvGrpSpPr>
        <p:grpSpPr>
          <a:xfrm rot="-5400000">
            <a:off x="-97136" y="553646"/>
            <a:ext cx="1181415" cy="231649"/>
            <a:chOff x="5589725" y="3057300"/>
            <a:chExt cx="352900" cy="68250"/>
          </a:xfrm>
        </p:grpSpPr>
        <p:sp>
          <p:nvSpPr>
            <p:cNvPr id="158" name="Google Shape;158;p4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0" name="Google Shape;170;p4"/>
          <p:cNvGrpSpPr/>
          <p:nvPr/>
        </p:nvGrpSpPr>
        <p:grpSpPr>
          <a:xfrm>
            <a:off x="-285" y="5816557"/>
            <a:ext cx="621780" cy="621780"/>
            <a:chOff x="5807050" y="884950"/>
            <a:chExt cx="343550" cy="343550"/>
          </a:xfrm>
        </p:grpSpPr>
        <p:sp>
          <p:nvSpPr>
            <p:cNvPr id="171" name="Google Shape;171;p4"/>
            <p:cNvSpPr/>
            <p:nvPr/>
          </p:nvSpPr>
          <p:spPr>
            <a:xfrm>
              <a:off x="5807050" y="884950"/>
              <a:ext cx="29925" cy="29950"/>
            </a:xfrm>
            <a:custGeom>
              <a:avLst/>
              <a:gdLst/>
              <a:ahLst/>
              <a:cxnLst/>
              <a:rect l="l" t="t" r="r" b="b"/>
              <a:pathLst>
                <a:path w="1197" h="1198" fill="none" extrusionOk="0">
                  <a:moveTo>
                    <a:pt x="1" y="1197"/>
                  </a:moveTo>
                  <a:lnTo>
                    <a:pt x="1197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5807050" y="884950"/>
              <a:ext cx="108925" cy="108925"/>
            </a:xfrm>
            <a:custGeom>
              <a:avLst/>
              <a:gdLst/>
              <a:ahLst/>
              <a:cxnLst/>
              <a:rect l="l" t="t" r="r" b="b"/>
              <a:pathLst>
                <a:path w="4357" h="4357" fill="none" extrusionOk="0">
                  <a:moveTo>
                    <a:pt x="4356" y="1"/>
                  </a:moveTo>
                  <a:lnTo>
                    <a:pt x="1" y="435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5807050" y="884950"/>
              <a:ext cx="187900" cy="187900"/>
            </a:xfrm>
            <a:custGeom>
              <a:avLst/>
              <a:gdLst/>
              <a:ahLst/>
              <a:cxnLst/>
              <a:rect l="l" t="t" r="r" b="b"/>
              <a:pathLst>
                <a:path w="7516" h="7516" fill="none" extrusionOk="0">
                  <a:moveTo>
                    <a:pt x="7516" y="1"/>
                  </a:moveTo>
                  <a:lnTo>
                    <a:pt x="1" y="751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5807050" y="884950"/>
              <a:ext cx="266900" cy="266900"/>
            </a:xfrm>
            <a:custGeom>
              <a:avLst/>
              <a:gdLst/>
              <a:ahLst/>
              <a:cxnLst/>
              <a:rect l="l" t="t" r="r" b="b"/>
              <a:pathLst>
                <a:path w="10676" h="10676" fill="none" extrusionOk="0">
                  <a:moveTo>
                    <a:pt x="10675" y="1"/>
                  </a:moveTo>
                  <a:lnTo>
                    <a:pt x="1" y="1067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5809850" y="887750"/>
              <a:ext cx="340750" cy="340750"/>
            </a:xfrm>
            <a:custGeom>
              <a:avLst/>
              <a:gdLst/>
              <a:ahLst/>
              <a:cxnLst/>
              <a:rect l="l" t="t" r="r" b="b"/>
              <a:pathLst>
                <a:path w="13630" h="13630" fill="none" extrusionOk="0">
                  <a:moveTo>
                    <a:pt x="13629" y="1"/>
                  </a:moveTo>
                  <a:lnTo>
                    <a:pt x="1" y="1362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5888850" y="966750"/>
              <a:ext cx="261750" cy="261750"/>
            </a:xfrm>
            <a:custGeom>
              <a:avLst/>
              <a:gdLst/>
              <a:ahLst/>
              <a:cxnLst/>
              <a:rect l="l" t="t" r="r" b="b"/>
              <a:pathLst>
                <a:path w="10470" h="10470" fill="none" extrusionOk="0">
                  <a:moveTo>
                    <a:pt x="10469" y="0"/>
                  </a:moveTo>
                  <a:lnTo>
                    <a:pt x="0" y="1046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5967825" y="1045725"/>
              <a:ext cx="182775" cy="182775"/>
            </a:xfrm>
            <a:custGeom>
              <a:avLst/>
              <a:gdLst/>
              <a:ahLst/>
              <a:cxnLst/>
              <a:rect l="l" t="t" r="r" b="b"/>
              <a:pathLst>
                <a:path w="7311" h="7311" fill="none" extrusionOk="0">
                  <a:moveTo>
                    <a:pt x="7310" y="1"/>
                  </a:moveTo>
                  <a:lnTo>
                    <a:pt x="1" y="731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6046800" y="1124725"/>
              <a:ext cx="103800" cy="103775"/>
            </a:xfrm>
            <a:custGeom>
              <a:avLst/>
              <a:gdLst/>
              <a:ahLst/>
              <a:cxnLst/>
              <a:rect l="l" t="t" r="r" b="b"/>
              <a:pathLst>
                <a:path w="4152" h="4151" fill="none" extrusionOk="0">
                  <a:moveTo>
                    <a:pt x="4151" y="0"/>
                  </a:moveTo>
                  <a:lnTo>
                    <a:pt x="1" y="415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6126275" y="1204175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fill="none" extrusionOk="0">
                  <a:moveTo>
                    <a:pt x="972" y="0"/>
                  </a:moveTo>
                  <a:lnTo>
                    <a:pt x="0" y="9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0" name="Google Shape;180;p4"/>
          <p:cNvGrpSpPr/>
          <p:nvPr/>
        </p:nvGrpSpPr>
        <p:grpSpPr>
          <a:xfrm>
            <a:off x="11579949" y="-43"/>
            <a:ext cx="621780" cy="621780"/>
            <a:chOff x="5807050" y="884950"/>
            <a:chExt cx="343550" cy="343550"/>
          </a:xfrm>
        </p:grpSpPr>
        <p:sp>
          <p:nvSpPr>
            <p:cNvPr id="181" name="Google Shape;181;p4"/>
            <p:cNvSpPr/>
            <p:nvPr/>
          </p:nvSpPr>
          <p:spPr>
            <a:xfrm>
              <a:off x="5807050" y="884950"/>
              <a:ext cx="29925" cy="29950"/>
            </a:xfrm>
            <a:custGeom>
              <a:avLst/>
              <a:gdLst/>
              <a:ahLst/>
              <a:cxnLst/>
              <a:rect l="l" t="t" r="r" b="b"/>
              <a:pathLst>
                <a:path w="1197" h="1198" fill="none" extrusionOk="0">
                  <a:moveTo>
                    <a:pt x="1" y="1197"/>
                  </a:moveTo>
                  <a:lnTo>
                    <a:pt x="1197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5807050" y="884950"/>
              <a:ext cx="108925" cy="108925"/>
            </a:xfrm>
            <a:custGeom>
              <a:avLst/>
              <a:gdLst/>
              <a:ahLst/>
              <a:cxnLst/>
              <a:rect l="l" t="t" r="r" b="b"/>
              <a:pathLst>
                <a:path w="4357" h="4357" fill="none" extrusionOk="0">
                  <a:moveTo>
                    <a:pt x="4356" y="1"/>
                  </a:moveTo>
                  <a:lnTo>
                    <a:pt x="1" y="435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5807050" y="884950"/>
              <a:ext cx="187900" cy="187900"/>
            </a:xfrm>
            <a:custGeom>
              <a:avLst/>
              <a:gdLst/>
              <a:ahLst/>
              <a:cxnLst/>
              <a:rect l="l" t="t" r="r" b="b"/>
              <a:pathLst>
                <a:path w="7516" h="7516" fill="none" extrusionOk="0">
                  <a:moveTo>
                    <a:pt x="7516" y="1"/>
                  </a:moveTo>
                  <a:lnTo>
                    <a:pt x="1" y="751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5807050" y="884950"/>
              <a:ext cx="266900" cy="266900"/>
            </a:xfrm>
            <a:custGeom>
              <a:avLst/>
              <a:gdLst/>
              <a:ahLst/>
              <a:cxnLst/>
              <a:rect l="l" t="t" r="r" b="b"/>
              <a:pathLst>
                <a:path w="10676" h="10676" fill="none" extrusionOk="0">
                  <a:moveTo>
                    <a:pt x="10675" y="1"/>
                  </a:moveTo>
                  <a:lnTo>
                    <a:pt x="1" y="1067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5809850" y="887750"/>
              <a:ext cx="340750" cy="340750"/>
            </a:xfrm>
            <a:custGeom>
              <a:avLst/>
              <a:gdLst/>
              <a:ahLst/>
              <a:cxnLst/>
              <a:rect l="l" t="t" r="r" b="b"/>
              <a:pathLst>
                <a:path w="13630" h="13630" fill="none" extrusionOk="0">
                  <a:moveTo>
                    <a:pt x="13629" y="1"/>
                  </a:moveTo>
                  <a:lnTo>
                    <a:pt x="1" y="1362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5888850" y="966750"/>
              <a:ext cx="261750" cy="261750"/>
            </a:xfrm>
            <a:custGeom>
              <a:avLst/>
              <a:gdLst/>
              <a:ahLst/>
              <a:cxnLst/>
              <a:rect l="l" t="t" r="r" b="b"/>
              <a:pathLst>
                <a:path w="10470" h="10470" fill="none" extrusionOk="0">
                  <a:moveTo>
                    <a:pt x="10469" y="0"/>
                  </a:moveTo>
                  <a:lnTo>
                    <a:pt x="0" y="1046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5967825" y="1045725"/>
              <a:ext cx="182775" cy="182775"/>
            </a:xfrm>
            <a:custGeom>
              <a:avLst/>
              <a:gdLst/>
              <a:ahLst/>
              <a:cxnLst/>
              <a:rect l="l" t="t" r="r" b="b"/>
              <a:pathLst>
                <a:path w="7311" h="7311" fill="none" extrusionOk="0">
                  <a:moveTo>
                    <a:pt x="7310" y="1"/>
                  </a:moveTo>
                  <a:lnTo>
                    <a:pt x="1" y="731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6046800" y="1124725"/>
              <a:ext cx="103800" cy="103775"/>
            </a:xfrm>
            <a:custGeom>
              <a:avLst/>
              <a:gdLst/>
              <a:ahLst/>
              <a:cxnLst/>
              <a:rect l="l" t="t" r="r" b="b"/>
              <a:pathLst>
                <a:path w="4152" h="4151" fill="none" extrusionOk="0">
                  <a:moveTo>
                    <a:pt x="4151" y="0"/>
                  </a:moveTo>
                  <a:lnTo>
                    <a:pt x="1" y="415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6126275" y="1204175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fill="none" extrusionOk="0">
                  <a:moveTo>
                    <a:pt x="972" y="0"/>
                  </a:moveTo>
                  <a:lnTo>
                    <a:pt x="0" y="9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395583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5"/>
          <p:cNvSpPr txBox="1">
            <a:spLocks noGrp="1"/>
          </p:cNvSpPr>
          <p:nvPr>
            <p:ph type="subTitle" idx="1"/>
          </p:nvPr>
        </p:nvSpPr>
        <p:spPr>
          <a:xfrm>
            <a:off x="1905200" y="2587733"/>
            <a:ext cx="3136000" cy="4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92" name="Google Shape;192;p5"/>
          <p:cNvSpPr txBox="1">
            <a:spLocks noGrp="1"/>
          </p:cNvSpPr>
          <p:nvPr>
            <p:ph type="subTitle" idx="2"/>
          </p:nvPr>
        </p:nvSpPr>
        <p:spPr>
          <a:xfrm>
            <a:off x="1905200" y="4152567"/>
            <a:ext cx="3136000" cy="4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93" name="Google Shape;193;p5"/>
          <p:cNvSpPr txBox="1">
            <a:spLocks noGrp="1"/>
          </p:cNvSpPr>
          <p:nvPr>
            <p:ph type="subTitle" idx="3"/>
          </p:nvPr>
        </p:nvSpPr>
        <p:spPr>
          <a:xfrm>
            <a:off x="1905200" y="3063333"/>
            <a:ext cx="3136000" cy="6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94" name="Google Shape;194;p5"/>
          <p:cNvSpPr txBox="1">
            <a:spLocks noGrp="1"/>
          </p:cNvSpPr>
          <p:nvPr>
            <p:ph type="subTitle" idx="4"/>
          </p:nvPr>
        </p:nvSpPr>
        <p:spPr>
          <a:xfrm>
            <a:off x="1905200" y="4628167"/>
            <a:ext cx="3136000" cy="6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95" name="Google Shape;195;p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96" name="Google Shape;196;p5"/>
          <p:cNvSpPr/>
          <p:nvPr/>
        </p:nvSpPr>
        <p:spPr>
          <a:xfrm>
            <a:off x="0" y="6435200"/>
            <a:ext cx="12192000" cy="42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197" name="Google Shape;197;p5"/>
          <p:cNvGrpSpPr/>
          <p:nvPr/>
        </p:nvGrpSpPr>
        <p:grpSpPr>
          <a:xfrm>
            <a:off x="11576311" y="-14"/>
            <a:ext cx="615916" cy="615916"/>
            <a:chOff x="5807050" y="884950"/>
            <a:chExt cx="343550" cy="343550"/>
          </a:xfrm>
        </p:grpSpPr>
        <p:sp>
          <p:nvSpPr>
            <p:cNvPr id="198" name="Google Shape;198;p5"/>
            <p:cNvSpPr/>
            <p:nvPr/>
          </p:nvSpPr>
          <p:spPr>
            <a:xfrm>
              <a:off x="5807050" y="884950"/>
              <a:ext cx="29925" cy="29950"/>
            </a:xfrm>
            <a:custGeom>
              <a:avLst/>
              <a:gdLst/>
              <a:ahLst/>
              <a:cxnLst/>
              <a:rect l="l" t="t" r="r" b="b"/>
              <a:pathLst>
                <a:path w="1197" h="1198" fill="none" extrusionOk="0">
                  <a:moveTo>
                    <a:pt x="1" y="1197"/>
                  </a:moveTo>
                  <a:lnTo>
                    <a:pt x="1197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5"/>
            <p:cNvSpPr/>
            <p:nvPr/>
          </p:nvSpPr>
          <p:spPr>
            <a:xfrm>
              <a:off x="5807050" y="884950"/>
              <a:ext cx="108925" cy="108925"/>
            </a:xfrm>
            <a:custGeom>
              <a:avLst/>
              <a:gdLst/>
              <a:ahLst/>
              <a:cxnLst/>
              <a:rect l="l" t="t" r="r" b="b"/>
              <a:pathLst>
                <a:path w="4357" h="4357" fill="none" extrusionOk="0">
                  <a:moveTo>
                    <a:pt x="4356" y="1"/>
                  </a:moveTo>
                  <a:lnTo>
                    <a:pt x="1" y="435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5"/>
            <p:cNvSpPr/>
            <p:nvPr/>
          </p:nvSpPr>
          <p:spPr>
            <a:xfrm>
              <a:off x="5807050" y="884950"/>
              <a:ext cx="187900" cy="187900"/>
            </a:xfrm>
            <a:custGeom>
              <a:avLst/>
              <a:gdLst/>
              <a:ahLst/>
              <a:cxnLst/>
              <a:rect l="l" t="t" r="r" b="b"/>
              <a:pathLst>
                <a:path w="7516" h="7516" fill="none" extrusionOk="0">
                  <a:moveTo>
                    <a:pt x="7516" y="1"/>
                  </a:moveTo>
                  <a:lnTo>
                    <a:pt x="1" y="751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5"/>
            <p:cNvSpPr/>
            <p:nvPr/>
          </p:nvSpPr>
          <p:spPr>
            <a:xfrm>
              <a:off x="5807050" y="884950"/>
              <a:ext cx="266900" cy="266900"/>
            </a:xfrm>
            <a:custGeom>
              <a:avLst/>
              <a:gdLst/>
              <a:ahLst/>
              <a:cxnLst/>
              <a:rect l="l" t="t" r="r" b="b"/>
              <a:pathLst>
                <a:path w="10676" h="10676" fill="none" extrusionOk="0">
                  <a:moveTo>
                    <a:pt x="10675" y="1"/>
                  </a:moveTo>
                  <a:lnTo>
                    <a:pt x="1" y="1067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5809850" y="887750"/>
              <a:ext cx="340750" cy="340750"/>
            </a:xfrm>
            <a:custGeom>
              <a:avLst/>
              <a:gdLst/>
              <a:ahLst/>
              <a:cxnLst/>
              <a:rect l="l" t="t" r="r" b="b"/>
              <a:pathLst>
                <a:path w="13630" h="13630" fill="none" extrusionOk="0">
                  <a:moveTo>
                    <a:pt x="13629" y="1"/>
                  </a:moveTo>
                  <a:lnTo>
                    <a:pt x="1" y="1362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5"/>
            <p:cNvSpPr/>
            <p:nvPr/>
          </p:nvSpPr>
          <p:spPr>
            <a:xfrm>
              <a:off x="5888850" y="966750"/>
              <a:ext cx="261750" cy="261750"/>
            </a:xfrm>
            <a:custGeom>
              <a:avLst/>
              <a:gdLst/>
              <a:ahLst/>
              <a:cxnLst/>
              <a:rect l="l" t="t" r="r" b="b"/>
              <a:pathLst>
                <a:path w="10470" h="10470" fill="none" extrusionOk="0">
                  <a:moveTo>
                    <a:pt x="10469" y="0"/>
                  </a:moveTo>
                  <a:lnTo>
                    <a:pt x="0" y="1046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5"/>
            <p:cNvSpPr/>
            <p:nvPr/>
          </p:nvSpPr>
          <p:spPr>
            <a:xfrm>
              <a:off x="5967825" y="1045725"/>
              <a:ext cx="182775" cy="182775"/>
            </a:xfrm>
            <a:custGeom>
              <a:avLst/>
              <a:gdLst/>
              <a:ahLst/>
              <a:cxnLst/>
              <a:rect l="l" t="t" r="r" b="b"/>
              <a:pathLst>
                <a:path w="7311" h="7311" fill="none" extrusionOk="0">
                  <a:moveTo>
                    <a:pt x="7310" y="1"/>
                  </a:moveTo>
                  <a:lnTo>
                    <a:pt x="1" y="731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5"/>
            <p:cNvSpPr/>
            <p:nvPr/>
          </p:nvSpPr>
          <p:spPr>
            <a:xfrm>
              <a:off x="6046800" y="1124725"/>
              <a:ext cx="103800" cy="103775"/>
            </a:xfrm>
            <a:custGeom>
              <a:avLst/>
              <a:gdLst/>
              <a:ahLst/>
              <a:cxnLst/>
              <a:rect l="l" t="t" r="r" b="b"/>
              <a:pathLst>
                <a:path w="4152" h="4151" fill="none" extrusionOk="0">
                  <a:moveTo>
                    <a:pt x="4151" y="0"/>
                  </a:moveTo>
                  <a:lnTo>
                    <a:pt x="1" y="415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5"/>
            <p:cNvSpPr/>
            <p:nvPr/>
          </p:nvSpPr>
          <p:spPr>
            <a:xfrm>
              <a:off x="6126275" y="1204175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fill="none" extrusionOk="0">
                  <a:moveTo>
                    <a:pt x="972" y="0"/>
                  </a:moveTo>
                  <a:lnTo>
                    <a:pt x="0" y="9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7" name="Google Shape;207;p5"/>
          <p:cNvGrpSpPr/>
          <p:nvPr/>
        </p:nvGrpSpPr>
        <p:grpSpPr>
          <a:xfrm>
            <a:off x="11" y="-14"/>
            <a:ext cx="615916" cy="615916"/>
            <a:chOff x="5807050" y="884950"/>
            <a:chExt cx="343550" cy="343550"/>
          </a:xfrm>
        </p:grpSpPr>
        <p:sp>
          <p:nvSpPr>
            <p:cNvPr id="208" name="Google Shape;208;p5"/>
            <p:cNvSpPr/>
            <p:nvPr/>
          </p:nvSpPr>
          <p:spPr>
            <a:xfrm>
              <a:off x="5807050" y="884950"/>
              <a:ext cx="29925" cy="29950"/>
            </a:xfrm>
            <a:custGeom>
              <a:avLst/>
              <a:gdLst/>
              <a:ahLst/>
              <a:cxnLst/>
              <a:rect l="l" t="t" r="r" b="b"/>
              <a:pathLst>
                <a:path w="1197" h="1198" fill="none" extrusionOk="0">
                  <a:moveTo>
                    <a:pt x="1" y="1197"/>
                  </a:moveTo>
                  <a:lnTo>
                    <a:pt x="1197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5807050" y="884950"/>
              <a:ext cx="108925" cy="108925"/>
            </a:xfrm>
            <a:custGeom>
              <a:avLst/>
              <a:gdLst/>
              <a:ahLst/>
              <a:cxnLst/>
              <a:rect l="l" t="t" r="r" b="b"/>
              <a:pathLst>
                <a:path w="4357" h="4357" fill="none" extrusionOk="0">
                  <a:moveTo>
                    <a:pt x="4356" y="1"/>
                  </a:moveTo>
                  <a:lnTo>
                    <a:pt x="1" y="435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5807050" y="884950"/>
              <a:ext cx="187900" cy="187900"/>
            </a:xfrm>
            <a:custGeom>
              <a:avLst/>
              <a:gdLst/>
              <a:ahLst/>
              <a:cxnLst/>
              <a:rect l="l" t="t" r="r" b="b"/>
              <a:pathLst>
                <a:path w="7516" h="7516" fill="none" extrusionOk="0">
                  <a:moveTo>
                    <a:pt x="7516" y="1"/>
                  </a:moveTo>
                  <a:lnTo>
                    <a:pt x="1" y="751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5807050" y="884950"/>
              <a:ext cx="266900" cy="266900"/>
            </a:xfrm>
            <a:custGeom>
              <a:avLst/>
              <a:gdLst/>
              <a:ahLst/>
              <a:cxnLst/>
              <a:rect l="l" t="t" r="r" b="b"/>
              <a:pathLst>
                <a:path w="10676" h="10676" fill="none" extrusionOk="0">
                  <a:moveTo>
                    <a:pt x="10675" y="1"/>
                  </a:moveTo>
                  <a:lnTo>
                    <a:pt x="1" y="1067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5809850" y="887750"/>
              <a:ext cx="340750" cy="340750"/>
            </a:xfrm>
            <a:custGeom>
              <a:avLst/>
              <a:gdLst/>
              <a:ahLst/>
              <a:cxnLst/>
              <a:rect l="l" t="t" r="r" b="b"/>
              <a:pathLst>
                <a:path w="13630" h="13630" fill="none" extrusionOk="0">
                  <a:moveTo>
                    <a:pt x="13629" y="1"/>
                  </a:moveTo>
                  <a:lnTo>
                    <a:pt x="1" y="1362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5888850" y="966750"/>
              <a:ext cx="261750" cy="261750"/>
            </a:xfrm>
            <a:custGeom>
              <a:avLst/>
              <a:gdLst/>
              <a:ahLst/>
              <a:cxnLst/>
              <a:rect l="l" t="t" r="r" b="b"/>
              <a:pathLst>
                <a:path w="10470" h="10470" fill="none" extrusionOk="0">
                  <a:moveTo>
                    <a:pt x="10469" y="0"/>
                  </a:moveTo>
                  <a:lnTo>
                    <a:pt x="0" y="1046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5967825" y="1045725"/>
              <a:ext cx="182775" cy="182775"/>
            </a:xfrm>
            <a:custGeom>
              <a:avLst/>
              <a:gdLst/>
              <a:ahLst/>
              <a:cxnLst/>
              <a:rect l="l" t="t" r="r" b="b"/>
              <a:pathLst>
                <a:path w="7311" h="7311" fill="none" extrusionOk="0">
                  <a:moveTo>
                    <a:pt x="7310" y="1"/>
                  </a:moveTo>
                  <a:lnTo>
                    <a:pt x="1" y="731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6046800" y="1124725"/>
              <a:ext cx="103800" cy="103775"/>
            </a:xfrm>
            <a:custGeom>
              <a:avLst/>
              <a:gdLst/>
              <a:ahLst/>
              <a:cxnLst/>
              <a:rect l="l" t="t" r="r" b="b"/>
              <a:pathLst>
                <a:path w="4152" h="4151" fill="none" extrusionOk="0">
                  <a:moveTo>
                    <a:pt x="4151" y="0"/>
                  </a:moveTo>
                  <a:lnTo>
                    <a:pt x="1" y="415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6126275" y="1204175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fill="none" extrusionOk="0">
                  <a:moveTo>
                    <a:pt x="972" y="0"/>
                  </a:moveTo>
                  <a:lnTo>
                    <a:pt x="0" y="9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7" name="Google Shape;217;p5"/>
          <p:cNvGrpSpPr/>
          <p:nvPr/>
        </p:nvGrpSpPr>
        <p:grpSpPr>
          <a:xfrm rot="-5400000">
            <a:off x="-404127" y="5407845"/>
            <a:ext cx="1430137" cy="621816"/>
            <a:chOff x="3468800" y="239525"/>
            <a:chExt cx="843175" cy="365975"/>
          </a:xfrm>
        </p:grpSpPr>
        <p:sp>
          <p:nvSpPr>
            <p:cNvPr id="218" name="Google Shape;218;p5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5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5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5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5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5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5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5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5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5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5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5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5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5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6" name="Google Shape;236;p5"/>
          <p:cNvGrpSpPr/>
          <p:nvPr/>
        </p:nvGrpSpPr>
        <p:grpSpPr>
          <a:xfrm rot="-5400000">
            <a:off x="-235449" y="1415529"/>
            <a:ext cx="1181415" cy="231649"/>
            <a:chOff x="5589725" y="3057300"/>
            <a:chExt cx="352900" cy="68250"/>
          </a:xfrm>
        </p:grpSpPr>
        <p:sp>
          <p:nvSpPr>
            <p:cNvPr id="237" name="Google Shape;237;p5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5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5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9" name="Google Shape;249;p5"/>
          <p:cNvGrpSpPr/>
          <p:nvPr/>
        </p:nvGrpSpPr>
        <p:grpSpPr>
          <a:xfrm rot="-5400000">
            <a:off x="11100826" y="5535644"/>
            <a:ext cx="1228468" cy="237573"/>
            <a:chOff x="5589725" y="3057300"/>
            <a:chExt cx="352900" cy="68250"/>
          </a:xfrm>
        </p:grpSpPr>
        <p:sp>
          <p:nvSpPr>
            <p:cNvPr id="250" name="Google Shape;250;p5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753442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64" name="Google Shape;264;p6"/>
          <p:cNvSpPr/>
          <p:nvPr/>
        </p:nvSpPr>
        <p:spPr>
          <a:xfrm>
            <a:off x="0" y="6435200"/>
            <a:ext cx="12192000" cy="42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265" name="Google Shape;265;p6"/>
          <p:cNvGrpSpPr/>
          <p:nvPr/>
        </p:nvGrpSpPr>
        <p:grpSpPr>
          <a:xfrm>
            <a:off x="11576311" y="-14"/>
            <a:ext cx="615916" cy="615916"/>
            <a:chOff x="5807050" y="884950"/>
            <a:chExt cx="343550" cy="343550"/>
          </a:xfrm>
        </p:grpSpPr>
        <p:sp>
          <p:nvSpPr>
            <p:cNvPr id="266" name="Google Shape;266;p6"/>
            <p:cNvSpPr/>
            <p:nvPr/>
          </p:nvSpPr>
          <p:spPr>
            <a:xfrm>
              <a:off x="5807050" y="884950"/>
              <a:ext cx="29925" cy="29950"/>
            </a:xfrm>
            <a:custGeom>
              <a:avLst/>
              <a:gdLst/>
              <a:ahLst/>
              <a:cxnLst/>
              <a:rect l="l" t="t" r="r" b="b"/>
              <a:pathLst>
                <a:path w="1197" h="1198" fill="none" extrusionOk="0">
                  <a:moveTo>
                    <a:pt x="1" y="1197"/>
                  </a:moveTo>
                  <a:lnTo>
                    <a:pt x="1197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6"/>
            <p:cNvSpPr/>
            <p:nvPr/>
          </p:nvSpPr>
          <p:spPr>
            <a:xfrm>
              <a:off x="5807050" y="884950"/>
              <a:ext cx="108925" cy="108925"/>
            </a:xfrm>
            <a:custGeom>
              <a:avLst/>
              <a:gdLst/>
              <a:ahLst/>
              <a:cxnLst/>
              <a:rect l="l" t="t" r="r" b="b"/>
              <a:pathLst>
                <a:path w="4357" h="4357" fill="none" extrusionOk="0">
                  <a:moveTo>
                    <a:pt x="4356" y="1"/>
                  </a:moveTo>
                  <a:lnTo>
                    <a:pt x="1" y="435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5807050" y="884950"/>
              <a:ext cx="187900" cy="187900"/>
            </a:xfrm>
            <a:custGeom>
              <a:avLst/>
              <a:gdLst/>
              <a:ahLst/>
              <a:cxnLst/>
              <a:rect l="l" t="t" r="r" b="b"/>
              <a:pathLst>
                <a:path w="7516" h="7516" fill="none" extrusionOk="0">
                  <a:moveTo>
                    <a:pt x="7516" y="1"/>
                  </a:moveTo>
                  <a:lnTo>
                    <a:pt x="1" y="751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5807050" y="884950"/>
              <a:ext cx="266900" cy="266900"/>
            </a:xfrm>
            <a:custGeom>
              <a:avLst/>
              <a:gdLst/>
              <a:ahLst/>
              <a:cxnLst/>
              <a:rect l="l" t="t" r="r" b="b"/>
              <a:pathLst>
                <a:path w="10676" h="10676" fill="none" extrusionOk="0">
                  <a:moveTo>
                    <a:pt x="10675" y="1"/>
                  </a:moveTo>
                  <a:lnTo>
                    <a:pt x="1" y="1067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6"/>
            <p:cNvSpPr/>
            <p:nvPr/>
          </p:nvSpPr>
          <p:spPr>
            <a:xfrm>
              <a:off x="5809850" y="887750"/>
              <a:ext cx="340750" cy="340750"/>
            </a:xfrm>
            <a:custGeom>
              <a:avLst/>
              <a:gdLst/>
              <a:ahLst/>
              <a:cxnLst/>
              <a:rect l="l" t="t" r="r" b="b"/>
              <a:pathLst>
                <a:path w="13630" h="13630" fill="none" extrusionOk="0">
                  <a:moveTo>
                    <a:pt x="13629" y="1"/>
                  </a:moveTo>
                  <a:lnTo>
                    <a:pt x="1" y="1362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6"/>
            <p:cNvSpPr/>
            <p:nvPr/>
          </p:nvSpPr>
          <p:spPr>
            <a:xfrm>
              <a:off x="5888850" y="966750"/>
              <a:ext cx="261750" cy="261750"/>
            </a:xfrm>
            <a:custGeom>
              <a:avLst/>
              <a:gdLst/>
              <a:ahLst/>
              <a:cxnLst/>
              <a:rect l="l" t="t" r="r" b="b"/>
              <a:pathLst>
                <a:path w="10470" h="10470" fill="none" extrusionOk="0">
                  <a:moveTo>
                    <a:pt x="10469" y="0"/>
                  </a:moveTo>
                  <a:lnTo>
                    <a:pt x="0" y="1046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5967825" y="1045725"/>
              <a:ext cx="182775" cy="182775"/>
            </a:xfrm>
            <a:custGeom>
              <a:avLst/>
              <a:gdLst/>
              <a:ahLst/>
              <a:cxnLst/>
              <a:rect l="l" t="t" r="r" b="b"/>
              <a:pathLst>
                <a:path w="7311" h="7311" fill="none" extrusionOk="0">
                  <a:moveTo>
                    <a:pt x="7310" y="1"/>
                  </a:moveTo>
                  <a:lnTo>
                    <a:pt x="1" y="731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6"/>
            <p:cNvSpPr/>
            <p:nvPr/>
          </p:nvSpPr>
          <p:spPr>
            <a:xfrm>
              <a:off x="6046800" y="1124725"/>
              <a:ext cx="103800" cy="103775"/>
            </a:xfrm>
            <a:custGeom>
              <a:avLst/>
              <a:gdLst/>
              <a:ahLst/>
              <a:cxnLst/>
              <a:rect l="l" t="t" r="r" b="b"/>
              <a:pathLst>
                <a:path w="4152" h="4151" fill="none" extrusionOk="0">
                  <a:moveTo>
                    <a:pt x="4151" y="0"/>
                  </a:moveTo>
                  <a:lnTo>
                    <a:pt x="1" y="415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6"/>
            <p:cNvSpPr/>
            <p:nvPr/>
          </p:nvSpPr>
          <p:spPr>
            <a:xfrm>
              <a:off x="6126275" y="1204175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fill="none" extrusionOk="0">
                  <a:moveTo>
                    <a:pt x="972" y="0"/>
                  </a:moveTo>
                  <a:lnTo>
                    <a:pt x="0" y="9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5" name="Google Shape;275;p6"/>
          <p:cNvGrpSpPr/>
          <p:nvPr/>
        </p:nvGrpSpPr>
        <p:grpSpPr>
          <a:xfrm>
            <a:off x="11" y="-14"/>
            <a:ext cx="615916" cy="615916"/>
            <a:chOff x="5807050" y="884950"/>
            <a:chExt cx="343550" cy="343550"/>
          </a:xfrm>
        </p:grpSpPr>
        <p:sp>
          <p:nvSpPr>
            <p:cNvPr id="276" name="Google Shape;276;p6"/>
            <p:cNvSpPr/>
            <p:nvPr/>
          </p:nvSpPr>
          <p:spPr>
            <a:xfrm>
              <a:off x="5807050" y="884950"/>
              <a:ext cx="29925" cy="29950"/>
            </a:xfrm>
            <a:custGeom>
              <a:avLst/>
              <a:gdLst/>
              <a:ahLst/>
              <a:cxnLst/>
              <a:rect l="l" t="t" r="r" b="b"/>
              <a:pathLst>
                <a:path w="1197" h="1198" fill="none" extrusionOk="0">
                  <a:moveTo>
                    <a:pt x="1" y="1197"/>
                  </a:moveTo>
                  <a:lnTo>
                    <a:pt x="1197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6"/>
            <p:cNvSpPr/>
            <p:nvPr/>
          </p:nvSpPr>
          <p:spPr>
            <a:xfrm>
              <a:off x="5807050" y="884950"/>
              <a:ext cx="108925" cy="108925"/>
            </a:xfrm>
            <a:custGeom>
              <a:avLst/>
              <a:gdLst/>
              <a:ahLst/>
              <a:cxnLst/>
              <a:rect l="l" t="t" r="r" b="b"/>
              <a:pathLst>
                <a:path w="4357" h="4357" fill="none" extrusionOk="0">
                  <a:moveTo>
                    <a:pt x="4356" y="1"/>
                  </a:moveTo>
                  <a:lnTo>
                    <a:pt x="1" y="435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6"/>
            <p:cNvSpPr/>
            <p:nvPr/>
          </p:nvSpPr>
          <p:spPr>
            <a:xfrm>
              <a:off x="5807050" y="884950"/>
              <a:ext cx="187900" cy="187900"/>
            </a:xfrm>
            <a:custGeom>
              <a:avLst/>
              <a:gdLst/>
              <a:ahLst/>
              <a:cxnLst/>
              <a:rect l="l" t="t" r="r" b="b"/>
              <a:pathLst>
                <a:path w="7516" h="7516" fill="none" extrusionOk="0">
                  <a:moveTo>
                    <a:pt x="7516" y="1"/>
                  </a:moveTo>
                  <a:lnTo>
                    <a:pt x="1" y="751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5807050" y="884950"/>
              <a:ext cx="266900" cy="266900"/>
            </a:xfrm>
            <a:custGeom>
              <a:avLst/>
              <a:gdLst/>
              <a:ahLst/>
              <a:cxnLst/>
              <a:rect l="l" t="t" r="r" b="b"/>
              <a:pathLst>
                <a:path w="10676" h="10676" fill="none" extrusionOk="0">
                  <a:moveTo>
                    <a:pt x="10675" y="1"/>
                  </a:moveTo>
                  <a:lnTo>
                    <a:pt x="1" y="1067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6"/>
            <p:cNvSpPr/>
            <p:nvPr/>
          </p:nvSpPr>
          <p:spPr>
            <a:xfrm>
              <a:off x="5809850" y="887750"/>
              <a:ext cx="340750" cy="340750"/>
            </a:xfrm>
            <a:custGeom>
              <a:avLst/>
              <a:gdLst/>
              <a:ahLst/>
              <a:cxnLst/>
              <a:rect l="l" t="t" r="r" b="b"/>
              <a:pathLst>
                <a:path w="13630" h="13630" fill="none" extrusionOk="0">
                  <a:moveTo>
                    <a:pt x="13629" y="1"/>
                  </a:moveTo>
                  <a:lnTo>
                    <a:pt x="1" y="1362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6"/>
            <p:cNvSpPr/>
            <p:nvPr/>
          </p:nvSpPr>
          <p:spPr>
            <a:xfrm>
              <a:off x="5888850" y="966750"/>
              <a:ext cx="261750" cy="261750"/>
            </a:xfrm>
            <a:custGeom>
              <a:avLst/>
              <a:gdLst/>
              <a:ahLst/>
              <a:cxnLst/>
              <a:rect l="l" t="t" r="r" b="b"/>
              <a:pathLst>
                <a:path w="10470" h="10470" fill="none" extrusionOk="0">
                  <a:moveTo>
                    <a:pt x="10469" y="0"/>
                  </a:moveTo>
                  <a:lnTo>
                    <a:pt x="0" y="1046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5967825" y="1045725"/>
              <a:ext cx="182775" cy="182775"/>
            </a:xfrm>
            <a:custGeom>
              <a:avLst/>
              <a:gdLst/>
              <a:ahLst/>
              <a:cxnLst/>
              <a:rect l="l" t="t" r="r" b="b"/>
              <a:pathLst>
                <a:path w="7311" h="7311" fill="none" extrusionOk="0">
                  <a:moveTo>
                    <a:pt x="7310" y="1"/>
                  </a:moveTo>
                  <a:lnTo>
                    <a:pt x="1" y="731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6"/>
            <p:cNvSpPr/>
            <p:nvPr/>
          </p:nvSpPr>
          <p:spPr>
            <a:xfrm>
              <a:off x="6046800" y="1124725"/>
              <a:ext cx="103800" cy="103775"/>
            </a:xfrm>
            <a:custGeom>
              <a:avLst/>
              <a:gdLst/>
              <a:ahLst/>
              <a:cxnLst/>
              <a:rect l="l" t="t" r="r" b="b"/>
              <a:pathLst>
                <a:path w="4152" h="4151" fill="none" extrusionOk="0">
                  <a:moveTo>
                    <a:pt x="4151" y="0"/>
                  </a:moveTo>
                  <a:lnTo>
                    <a:pt x="1" y="415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6"/>
            <p:cNvSpPr/>
            <p:nvPr/>
          </p:nvSpPr>
          <p:spPr>
            <a:xfrm>
              <a:off x="6126275" y="1204175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fill="none" extrusionOk="0">
                  <a:moveTo>
                    <a:pt x="972" y="0"/>
                  </a:moveTo>
                  <a:lnTo>
                    <a:pt x="0" y="9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5" name="Google Shape;285;p6"/>
          <p:cNvGrpSpPr/>
          <p:nvPr/>
        </p:nvGrpSpPr>
        <p:grpSpPr>
          <a:xfrm rot="-5400000">
            <a:off x="-404127" y="5407845"/>
            <a:ext cx="1430137" cy="621816"/>
            <a:chOff x="3468800" y="239525"/>
            <a:chExt cx="843175" cy="365975"/>
          </a:xfrm>
        </p:grpSpPr>
        <p:sp>
          <p:nvSpPr>
            <p:cNvPr id="286" name="Google Shape;286;p6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6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6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6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6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6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6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6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6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6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6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6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6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6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6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6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6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6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4" name="Google Shape;304;p6"/>
          <p:cNvGrpSpPr/>
          <p:nvPr/>
        </p:nvGrpSpPr>
        <p:grpSpPr>
          <a:xfrm rot="-5400000">
            <a:off x="-235449" y="1415529"/>
            <a:ext cx="1181415" cy="231649"/>
            <a:chOff x="5589725" y="3057300"/>
            <a:chExt cx="352900" cy="68250"/>
          </a:xfrm>
        </p:grpSpPr>
        <p:sp>
          <p:nvSpPr>
            <p:cNvPr id="305" name="Google Shape;305;p6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6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6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6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6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6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6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6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6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7" name="Google Shape;317;p6"/>
          <p:cNvGrpSpPr/>
          <p:nvPr/>
        </p:nvGrpSpPr>
        <p:grpSpPr>
          <a:xfrm rot="-5400000">
            <a:off x="11100826" y="5535644"/>
            <a:ext cx="1228468" cy="237573"/>
            <a:chOff x="5589725" y="3057300"/>
            <a:chExt cx="352900" cy="68250"/>
          </a:xfrm>
        </p:grpSpPr>
        <p:sp>
          <p:nvSpPr>
            <p:cNvPr id="318" name="Google Shape;318;p6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6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6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6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6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6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6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6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6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6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6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6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795461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32" name="Google Shape;332;p7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4429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33" name="Google Shape;333;p7"/>
          <p:cNvSpPr/>
          <p:nvPr/>
        </p:nvSpPr>
        <p:spPr>
          <a:xfrm>
            <a:off x="0" y="6435200"/>
            <a:ext cx="12192000" cy="42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334" name="Google Shape;334;p7"/>
          <p:cNvGrpSpPr/>
          <p:nvPr/>
        </p:nvGrpSpPr>
        <p:grpSpPr>
          <a:xfrm>
            <a:off x="-819961" y="5813379"/>
            <a:ext cx="1430137" cy="621816"/>
            <a:chOff x="3468800" y="239525"/>
            <a:chExt cx="843175" cy="365975"/>
          </a:xfrm>
        </p:grpSpPr>
        <p:sp>
          <p:nvSpPr>
            <p:cNvPr id="335" name="Google Shape;335;p7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7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7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7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7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7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7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7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7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7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7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7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7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7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7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7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3" name="Google Shape;353;p7"/>
          <p:cNvGrpSpPr/>
          <p:nvPr/>
        </p:nvGrpSpPr>
        <p:grpSpPr>
          <a:xfrm rot="-5400000">
            <a:off x="-279766" y="678096"/>
            <a:ext cx="1181415" cy="231649"/>
            <a:chOff x="5589725" y="3057300"/>
            <a:chExt cx="352900" cy="68250"/>
          </a:xfrm>
        </p:grpSpPr>
        <p:sp>
          <p:nvSpPr>
            <p:cNvPr id="354" name="Google Shape;354;p7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7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7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7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7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7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7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7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7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7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7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7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6" name="Google Shape;366;p7"/>
          <p:cNvGrpSpPr/>
          <p:nvPr/>
        </p:nvGrpSpPr>
        <p:grpSpPr>
          <a:xfrm rot="-5400000">
            <a:off x="11124351" y="650429"/>
            <a:ext cx="1181415" cy="231649"/>
            <a:chOff x="5589725" y="3057300"/>
            <a:chExt cx="352900" cy="68250"/>
          </a:xfrm>
        </p:grpSpPr>
        <p:sp>
          <p:nvSpPr>
            <p:cNvPr id="367" name="Google Shape;367;p7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7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9" name="Google Shape;379;p7"/>
          <p:cNvGrpSpPr/>
          <p:nvPr/>
        </p:nvGrpSpPr>
        <p:grpSpPr>
          <a:xfrm>
            <a:off x="11666506" y="5813379"/>
            <a:ext cx="1430137" cy="621816"/>
            <a:chOff x="3468800" y="239525"/>
            <a:chExt cx="843175" cy="365975"/>
          </a:xfrm>
        </p:grpSpPr>
        <p:sp>
          <p:nvSpPr>
            <p:cNvPr id="380" name="Google Shape;380;p7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7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7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7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7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9047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8"/>
          <p:cNvSpPr/>
          <p:nvPr/>
        </p:nvSpPr>
        <p:spPr>
          <a:xfrm>
            <a:off x="0" y="5713967"/>
            <a:ext cx="12192000" cy="114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400" name="Google Shape;400;p8"/>
          <p:cNvGrpSpPr/>
          <p:nvPr/>
        </p:nvGrpSpPr>
        <p:grpSpPr>
          <a:xfrm>
            <a:off x="10341205" y="4906627"/>
            <a:ext cx="1860044" cy="807341"/>
            <a:chOff x="3468800" y="239525"/>
            <a:chExt cx="843175" cy="365975"/>
          </a:xfrm>
        </p:grpSpPr>
        <p:sp>
          <p:nvSpPr>
            <p:cNvPr id="401" name="Google Shape;401;p8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8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8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8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8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9" name="Google Shape;419;p8"/>
          <p:cNvGrpSpPr/>
          <p:nvPr/>
        </p:nvGrpSpPr>
        <p:grpSpPr>
          <a:xfrm rot="-5400000">
            <a:off x="11106071" y="777055"/>
            <a:ext cx="1422893" cy="275165"/>
            <a:chOff x="5589725" y="3057300"/>
            <a:chExt cx="352900" cy="68250"/>
          </a:xfrm>
        </p:grpSpPr>
        <p:sp>
          <p:nvSpPr>
            <p:cNvPr id="420" name="Google Shape;420;p8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8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8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8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8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8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8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2" name="Google Shape;432;p8"/>
          <p:cNvGrpSpPr/>
          <p:nvPr/>
        </p:nvGrpSpPr>
        <p:grpSpPr>
          <a:xfrm>
            <a:off x="5384554" y="6148388"/>
            <a:ext cx="1422893" cy="275165"/>
            <a:chOff x="5589725" y="3057300"/>
            <a:chExt cx="352900" cy="68250"/>
          </a:xfrm>
        </p:grpSpPr>
        <p:sp>
          <p:nvSpPr>
            <p:cNvPr id="433" name="Google Shape;433;p8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2"/>
                </a:solidFill>
              </a:endParaRPr>
            </a:p>
          </p:txBody>
        </p:sp>
        <p:sp>
          <p:nvSpPr>
            <p:cNvPr id="434" name="Google Shape;434;p8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2"/>
                </a:solidFill>
              </a:endParaRPr>
            </a:p>
          </p:txBody>
        </p:sp>
        <p:sp>
          <p:nvSpPr>
            <p:cNvPr id="435" name="Google Shape;435;p8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2"/>
                </a:solidFill>
              </a:endParaRPr>
            </a:p>
          </p:txBody>
        </p:sp>
        <p:sp>
          <p:nvSpPr>
            <p:cNvPr id="436" name="Google Shape;436;p8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2"/>
                </a:solidFill>
              </a:endParaRPr>
            </a:p>
          </p:txBody>
        </p:sp>
        <p:sp>
          <p:nvSpPr>
            <p:cNvPr id="437" name="Google Shape;437;p8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2"/>
                </a:solidFill>
              </a:endParaRPr>
            </a:p>
          </p:txBody>
        </p:sp>
        <p:sp>
          <p:nvSpPr>
            <p:cNvPr id="438" name="Google Shape;438;p8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2"/>
                </a:solidFill>
              </a:endParaRPr>
            </a:p>
          </p:txBody>
        </p:sp>
        <p:sp>
          <p:nvSpPr>
            <p:cNvPr id="439" name="Google Shape;439;p8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2"/>
                </a:solidFill>
              </a:endParaRPr>
            </a:p>
          </p:txBody>
        </p:sp>
        <p:sp>
          <p:nvSpPr>
            <p:cNvPr id="440" name="Google Shape;440;p8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2"/>
                </a:solidFill>
              </a:endParaRPr>
            </a:p>
          </p:txBody>
        </p:sp>
        <p:sp>
          <p:nvSpPr>
            <p:cNvPr id="441" name="Google Shape;441;p8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2"/>
                </a:solidFill>
              </a:endParaRPr>
            </a:p>
          </p:txBody>
        </p:sp>
        <p:sp>
          <p:nvSpPr>
            <p:cNvPr id="442" name="Google Shape;442;p8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2"/>
                </a:solidFill>
              </a:endParaRPr>
            </a:p>
          </p:txBody>
        </p:sp>
        <p:sp>
          <p:nvSpPr>
            <p:cNvPr id="443" name="Google Shape;443;p8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2"/>
                </a:solidFill>
              </a:endParaRPr>
            </a:p>
          </p:txBody>
        </p:sp>
        <p:sp>
          <p:nvSpPr>
            <p:cNvPr id="444" name="Google Shape;444;p8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2"/>
                </a:solidFill>
              </a:endParaRPr>
            </a:p>
          </p:txBody>
        </p:sp>
      </p:grpSp>
      <p:grpSp>
        <p:nvGrpSpPr>
          <p:cNvPr id="445" name="Google Shape;445;p8"/>
          <p:cNvGrpSpPr/>
          <p:nvPr/>
        </p:nvGrpSpPr>
        <p:grpSpPr>
          <a:xfrm rot="-5400000">
            <a:off x="-526362" y="526360"/>
            <a:ext cx="1860044" cy="807341"/>
            <a:chOff x="3468800" y="239525"/>
            <a:chExt cx="843175" cy="365975"/>
          </a:xfrm>
        </p:grpSpPr>
        <p:sp>
          <p:nvSpPr>
            <p:cNvPr id="446" name="Google Shape;446;p8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8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8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8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8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8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8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8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8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8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8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8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8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8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8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8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8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8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4" name="Google Shape;464;p8"/>
          <p:cNvGrpSpPr/>
          <p:nvPr/>
        </p:nvGrpSpPr>
        <p:grpSpPr>
          <a:xfrm>
            <a:off x="5" y="5000635"/>
            <a:ext cx="713347" cy="713347"/>
            <a:chOff x="5807050" y="884950"/>
            <a:chExt cx="343550" cy="343550"/>
          </a:xfrm>
        </p:grpSpPr>
        <p:sp>
          <p:nvSpPr>
            <p:cNvPr id="465" name="Google Shape;465;p8"/>
            <p:cNvSpPr/>
            <p:nvPr/>
          </p:nvSpPr>
          <p:spPr>
            <a:xfrm>
              <a:off x="5807050" y="884950"/>
              <a:ext cx="29925" cy="29950"/>
            </a:xfrm>
            <a:custGeom>
              <a:avLst/>
              <a:gdLst/>
              <a:ahLst/>
              <a:cxnLst/>
              <a:rect l="l" t="t" r="r" b="b"/>
              <a:pathLst>
                <a:path w="1197" h="1198" fill="none" extrusionOk="0">
                  <a:moveTo>
                    <a:pt x="1" y="1197"/>
                  </a:moveTo>
                  <a:lnTo>
                    <a:pt x="1197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8"/>
            <p:cNvSpPr/>
            <p:nvPr/>
          </p:nvSpPr>
          <p:spPr>
            <a:xfrm>
              <a:off x="5807050" y="884950"/>
              <a:ext cx="108925" cy="108925"/>
            </a:xfrm>
            <a:custGeom>
              <a:avLst/>
              <a:gdLst/>
              <a:ahLst/>
              <a:cxnLst/>
              <a:rect l="l" t="t" r="r" b="b"/>
              <a:pathLst>
                <a:path w="4357" h="4357" fill="none" extrusionOk="0">
                  <a:moveTo>
                    <a:pt x="4356" y="1"/>
                  </a:moveTo>
                  <a:lnTo>
                    <a:pt x="1" y="435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5807050" y="884950"/>
              <a:ext cx="187900" cy="187900"/>
            </a:xfrm>
            <a:custGeom>
              <a:avLst/>
              <a:gdLst/>
              <a:ahLst/>
              <a:cxnLst/>
              <a:rect l="l" t="t" r="r" b="b"/>
              <a:pathLst>
                <a:path w="7516" h="7516" fill="none" extrusionOk="0">
                  <a:moveTo>
                    <a:pt x="7516" y="1"/>
                  </a:moveTo>
                  <a:lnTo>
                    <a:pt x="1" y="751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8"/>
            <p:cNvSpPr/>
            <p:nvPr/>
          </p:nvSpPr>
          <p:spPr>
            <a:xfrm>
              <a:off x="5807050" y="884950"/>
              <a:ext cx="266900" cy="266900"/>
            </a:xfrm>
            <a:custGeom>
              <a:avLst/>
              <a:gdLst/>
              <a:ahLst/>
              <a:cxnLst/>
              <a:rect l="l" t="t" r="r" b="b"/>
              <a:pathLst>
                <a:path w="10676" h="10676" fill="none" extrusionOk="0">
                  <a:moveTo>
                    <a:pt x="10675" y="1"/>
                  </a:moveTo>
                  <a:lnTo>
                    <a:pt x="1" y="1067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5809850" y="887750"/>
              <a:ext cx="340750" cy="340750"/>
            </a:xfrm>
            <a:custGeom>
              <a:avLst/>
              <a:gdLst/>
              <a:ahLst/>
              <a:cxnLst/>
              <a:rect l="l" t="t" r="r" b="b"/>
              <a:pathLst>
                <a:path w="13630" h="13630" fill="none" extrusionOk="0">
                  <a:moveTo>
                    <a:pt x="13629" y="1"/>
                  </a:moveTo>
                  <a:lnTo>
                    <a:pt x="1" y="1362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5888850" y="966750"/>
              <a:ext cx="261750" cy="261750"/>
            </a:xfrm>
            <a:custGeom>
              <a:avLst/>
              <a:gdLst/>
              <a:ahLst/>
              <a:cxnLst/>
              <a:rect l="l" t="t" r="r" b="b"/>
              <a:pathLst>
                <a:path w="10470" h="10470" fill="none" extrusionOk="0">
                  <a:moveTo>
                    <a:pt x="10469" y="0"/>
                  </a:moveTo>
                  <a:lnTo>
                    <a:pt x="0" y="1046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8"/>
            <p:cNvSpPr/>
            <p:nvPr/>
          </p:nvSpPr>
          <p:spPr>
            <a:xfrm>
              <a:off x="5967825" y="1045725"/>
              <a:ext cx="182775" cy="182775"/>
            </a:xfrm>
            <a:custGeom>
              <a:avLst/>
              <a:gdLst/>
              <a:ahLst/>
              <a:cxnLst/>
              <a:rect l="l" t="t" r="r" b="b"/>
              <a:pathLst>
                <a:path w="7311" h="7311" fill="none" extrusionOk="0">
                  <a:moveTo>
                    <a:pt x="7310" y="1"/>
                  </a:moveTo>
                  <a:lnTo>
                    <a:pt x="1" y="731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8"/>
            <p:cNvSpPr/>
            <p:nvPr/>
          </p:nvSpPr>
          <p:spPr>
            <a:xfrm>
              <a:off x="6046800" y="1124725"/>
              <a:ext cx="103800" cy="103775"/>
            </a:xfrm>
            <a:custGeom>
              <a:avLst/>
              <a:gdLst/>
              <a:ahLst/>
              <a:cxnLst/>
              <a:rect l="l" t="t" r="r" b="b"/>
              <a:pathLst>
                <a:path w="4152" h="4151" fill="none" extrusionOk="0">
                  <a:moveTo>
                    <a:pt x="4151" y="0"/>
                  </a:moveTo>
                  <a:lnTo>
                    <a:pt x="1" y="415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6126275" y="1204175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fill="none" extrusionOk="0">
                  <a:moveTo>
                    <a:pt x="972" y="0"/>
                  </a:moveTo>
                  <a:lnTo>
                    <a:pt x="0" y="9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74" name="Google Shape;474;p8"/>
          <p:cNvSpPr txBox="1">
            <a:spLocks noGrp="1"/>
          </p:cNvSpPr>
          <p:nvPr>
            <p:ph type="title"/>
          </p:nvPr>
        </p:nvSpPr>
        <p:spPr>
          <a:xfrm>
            <a:off x="1850800" y="1742800"/>
            <a:ext cx="84904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45694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9"/>
          <p:cNvSpPr/>
          <p:nvPr/>
        </p:nvSpPr>
        <p:spPr>
          <a:xfrm>
            <a:off x="0" y="5713967"/>
            <a:ext cx="12192000" cy="114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477" name="Google Shape;477;p9"/>
          <p:cNvGrpSpPr/>
          <p:nvPr/>
        </p:nvGrpSpPr>
        <p:grpSpPr>
          <a:xfrm>
            <a:off x="5" y="-7"/>
            <a:ext cx="1860044" cy="807341"/>
            <a:chOff x="3468800" y="239525"/>
            <a:chExt cx="843175" cy="365975"/>
          </a:xfrm>
        </p:grpSpPr>
        <p:sp>
          <p:nvSpPr>
            <p:cNvPr id="478" name="Google Shape;478;p9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9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9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9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9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9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9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9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9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9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9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9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9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9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9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9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9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9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6" name="Google Shape;496;p9"/>
          <p:cNvGrpSpPr/>
          <p:nvPr/>
        </p:nvGrpSpPr>
        <p:grpSpPr>
          <a:xfrm rot="-5400000">
            <a:off x="-245263" y="4758655"/>
            <a:ext cx="1422893" cy="275165"/>
            <a:chOff x="5589725" y="3057300"/>
            <a:chExt cx="352900" cy="68250"/>
          </a:xfrm>
        </p:grpSpPr>
        <p:sp>
          <p:nvSpPr>
            <p:cNvPr id="497" name="Google Shape;497;p9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9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9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" name="Google Shape;500;p9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" name="Google Shape;501;p9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9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9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" name="Google Shape;504;p9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9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9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9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9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9" name="Google Shape;509;p9"/>
          <p:cNvGrpSpPr/>
          <p:nvPr/>
        </p:nvGrpSpPr>
        <p:grpSpPr>
          <a:xfrm>
            <a:off x="9815638" y="219072"/>
            <a:ext cx="1422893" cy="275165"/>
            <a:chOff x="5589725" y="3057300"/>
            <a:chExt cx="352900" cy="68250"/>
          </a:xfrm>
        </p:grpSpPr>
        <p:sp>
          <p:nvSpPr>
            <p:cNvPr id="510" name="Google Shape;510;p9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9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9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9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9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9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9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9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9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9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9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9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2" name="Google Shape;522;p9"/>
          <p:cNvGrpSpPr/>
          <p:nvPr/>
        </p:nvGrpSpPr>
        <p:grpSpPr>
          <a:xfrm rot="-5400000">
            <a:off x="10858305" y="4380260"/>
            <a:ext cx="1860044" cy="807341"/>
            <a:chOff x="3468800" y="239525"/>
            <a:chExt cx="843175" cy="365975"/>
          </a:xfrm>
        </p:grpSpPr>
        <p:sp>
          <p:nvSpPr>
            <p:cNvPr id="523" name="Google Shape;523;p9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9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9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9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9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9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9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9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9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9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9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9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9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9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9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9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9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9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1" name="Google Shape;541;p9"/>
          <p:cNvGrpSpPr/>
          <p:nvPr/>
        </p:nvGrpSpPr>
        <p:grpSpPr>
          <a:xfrm>
            <a:off x="11478639" y="1"/>
            <a:ext cx="713347" cy="713347"/>
            <a:chOff x="5807050" y="884950"/>
            <a:chExt cx="343550" cy="343550"/>
          </a:xfrm>
        </p:grpSpPr>
        <p:sp>
          <p:nvSpPr>
            <p:cNvPr id="542" name="Google Shape;542;p9"/>
            <p:cNvSpPr/>
            <p:nvPr/>
          </p:nvSpPr>
          <p:spPr>
            <a:xfrm>
              <a:off x="5807050" y="884950"/>
              <a:ext cx="29925" cy="29950"/>
            </a:xfrm>
            <a:custGeom>
              <a:avLst/>
              <a:gdLst/>
              <a:ahLst/>
              <a:cxnLst/>
              <a:rect l="l" t="t" r="r" b="b"/>
              <a:pathLst>
                <a:path w="1197" h="1198" fill="none" extrusionOk="0">
                  <a:moveTo>
                    <a:pt x="1" y="1197"/>
                  </a:moveTo>
                  <a:lnTo>
                    <a:pt x="1197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9"/>
            <p:cNvSpPr/>
            <p:nvPr/>
          </p:nvSpPr>
          <p:spPr>
            <a:xfrm>
              <a:off x="5807050" y="884950"/>
              <a:ext cx="108925" cy="108925"/>
            </a:xfrm>
            <a:custGeom>
              <a:avLst/>
              <a:gdLst/>
              <a:ahLst/>
              <a:cxnLst/>
              <a:rect l="l" t="t" r="r" b="b"/>
              <a:pathLst>
                <a:path w="4357" h="4357" fill="none" extrusionOk="0">
                  <a:moveTo>
                    <a:pt x="4356" y="1"/>
                  </a:moveTo>
                  <a:lnTo>
                    <a:pt x="1" y="435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9"/>
            <p:cNvSpPr/>
            <p:nvPr/>
          </p:nvSpPr>
          <p:spPr>
            <a:xfrm>
              <a:off x="5807050" y="884950"/>
              <a:ext cx="187900" cy="187900"/>
            </a:xfrm>
            <a:custGeom>
              <a:avLst/>
              <a:gdLst/>
              <a:ahLst/>
              <a:cxnLst/>
              <a:rect l="l" t="t" r="r" b="b"/>
              <a:pathLst>
                <a:path w="7516" h="7516" fill="none" extrusionOk="0">
                  <a:moveTo>
                    <a:pt x="7516" y="1"/>
                  </a:moveTo>
                  <a:lnTo>
                    <a:pt x="1" y="751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9"/>
            <p:cNvSpPr/>
            <p:nvPr/>
          </p:nvSpPr>
          <p:spPr>
            <a:xfrm>
              <a:off x="5807050" y="884950"/>
              <a:ext cx="266900" cy="266900"/>
            </a:xfrm>
            <a:custGeom>
              <a:avLst/>
              <a:gdLst/>
              <a:ahLst/>
              <a:cxnLst/>
              <a:rect l="l" t="t" r="r" b="b"/>
              <a:pathLst>
                <a:path w="10676" h="10676" fill="none" extrusionOk="0">
                  <a:moveTo>
                    <a:pt x="10675" y="1"/>
                  </a:moveTo>
                  <a:lnTo>
                    <a:pt x="1" y="1067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9"/>
            <p:cNvSpPr/>
            <p:nvPr/>
          </p:nvSpPr>
          <p:spPr>
            <a:xfrm>
              <a:off x="5809850" y="887750"/>
              <a:ext cx="340750" cy="340750"/>
            </a:xfrm>
            <a:custGeom>
              <a:avLst/>
              <a:gdLst/>
              <a:ahLst/>
              <a:cxnLst/>
              <a:rect l="l" t="t" r="r" b="b"/>
              <a:pathLst>
                <a:path w="13630" h="13630" fill="none" extrusionOk="0">
                  <a:moveTo>
                    <a:pt x="13629" y="1"/>
                  </a:moveTo>
                  <a:lnTo>
                    <a:pt x="1" y="1362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9"/>
            <p:cNvSpPr/>
            <p:nvPr/>
          </p:nvSpPr>
          <p:spPr>
            <a:xfrm>
              <a:off x="5888850" y="966750"/>
              <a:ext cx="261750" cy="261750"/>
            </a:xfrm>
            <a:custGeom>
              <a:avLst/>
              <a:gdLst/>
              <a:ahLst/>
              <a:cxnLst/>
              <a:rect l="l" t="t" r="r" b="b"/>
              <a:pathLst>
                <a:path w="10470" h="10470" fill="none" extrusionOk="0">
                  <a:moveTo>
                    <a:pt x="10469" y="0"/>
                  </a:moveTo>
                  <a:lnTo>
                    <a:pt x="0" y="1046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9"/>
            <p:cNvSpPr/>
            <p:nvPr/>
          </p:nvSpPr>
          <p:spPr>
            <a:xfrm>
              <a:off x="5967825" y="1045725"/>
              <a:ext cx="182775" cy="182775"/>
            </a:xfrm>
            <a:custGeom>
              <a:avLst/>
              <a:gdLst/>
              <a:ahLst/>
              <a:cxnLst/>
              <a:rect l="l" t="t" r="r" b="b"/>
              <a:pathLst>
                <a:path w="7311" h="7311" fill="none" extrusionOk="0">
                  <a:moveTo>
                    <a:pt x="7310" y="1"/>
                  </a:moveTo>
                  <a:lnTo>
                    <a:pt x="1" y="731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9"/>
            <p:cNvSpPr/>
            <p:nvPr/>
          </p:nvSpPr>
          <p:spPr>
            <a:xfrm>
              <a:off x="6046800" y="1124725"/>
              <a:ext cx="103800" cy="103775"/>
            </a:xfrm>
            <a:custGeom>
              <a:avLst/>
              <a:gdLst/>
              <a:ahLst/>
              <a:cxnLst/>
              <a:rect l="l" t="t" r="r" b="b"/>
              <a:pathLst>
                <a:path w="4152" h="4151" fill="none" extrusionOk="0">
                  <a:moveTo>
                    <a:pt x="4151" y="0"/>
                  </a:moveTo>
                  <a:lnTo>
                    <a:pt x="1" y="415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9"/>
            <p:cNvSpPr/>
            <p:nvPr/>
          </p:nvSpPr>
          <p:spPr>
            <a:xfrm>
              <a:off x="6126275" y="1204175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fill="none" extrusionOk="0">
                  <a:moveTo>
                    <a:pt x="972" y="0"/>
                  </a:moveTo>
                  <a:lnTo>
                    <a:pt x="0" y="9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51" name="Google Shape;551;p9"/>
          <p:cNvSpPr txBox="1">
            <a:spLocks noGrp="1"/>
          </p:cNvSpPr>
          <p:nvPr>
            <p:ph type="title"/>
          </p:nvPr>
        </p:nvSpPr>
        <p:spPr>
          <a:xfrm>
            <a:off x="2850801" y="1829233"/>
            <a:ext cx="6490400" cy="95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52" name="Google Shape;552;p9"/>
          <p:cNvSpPr txBox="1">
            <a:spLocks noGrp="1"/>
          </p:cNvSpPr>
          <p:nvPr>
            <p:ph type="subTitle" idx="1"/>
          </p:nvPr>
        </p:nvSpPr>
        <p:spPr>
          <a:xfrm>
            <a:off x="2850799" y="2678367"/>
            <a:ext cx="6490400" cy="15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11112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10"/>
          <p:cNvSpPr txBox="1">
            <a:spLocks noGrp="1"/>
          </p:cNvSpPr>
          <p:nvPr>
            <p:ph type="title"/>
          </p:nvPr>
        </p:nvSpPr>
        <p:spPr>
          <a:xfrm>
            <a:off x="960000" y="3047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55" name="Google Shape;555;p10"/>
          <p:cNvSpPr/>
          <p:nvPr/>
        </p:nvSpPr>
        <p:spPr>
          <a:xfrm flipH="1">
            <a:off x="0" y="5713967"/>
            <a:ext cx="12192000" cy="114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556" name="Google Shape;556;p10"/>
          <p:cNvGrpSpPr/>
          <p:nvPr/>
        </p:nvGrpSpPr>
        <p:grpSpPr>
          <a:xfrm flipH="1">
            <a:off x="10331953" y="-7"/>
            <a:ext cx="1860044" cy="807341"/>
            <a:chOff x="3468800" y="239525"/>
            <a:chExt cx="843175" cy="365975"/>
          </a:xfrm>
        </p:grpSpPr>
        <p:sp>
          <p:nvSpPr>
            <p:cNvPr id="557" name="Google Shape;557;p10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10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10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10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10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10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10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10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10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10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10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10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10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10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10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10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10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10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5" name="Google Shape;575;p10"/>
          <p:cNvGrpSpPr/>
          <p:nvPr/>
        </p:nvGrpSpPr>
        <p:grpSpPr>
          <a:xfrm rot="5400000" flipH="1">
            <a:off x="11014371" y="4758655"/>
            <a:ext cx="1422893" cy="275165"/>
            <a:chOff x="5589725" y="3057300"/>
            <a:chExt cx="352900" cy="68250"/>
          </a:xfrm>
        </p:grpSpPr>
        <p:sp>
          <p:nvSpPr>
            <p:cNvPr id="576" name="Google Shape;576;p10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10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10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10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10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10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10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10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10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10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10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10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88" name="Google Shape;588;p10"/>
          <p:cNvGrpSpPr/>
          <p:nvPr/>
        </p:nvGrpSpPr>
        <p:grpSpPr>
          <a:xfrm flipH="1">
            <a:off x="953471" y="219072"/>
            <a:ext cx="1422893" cy="275165"/>
            <a:chOff x="5589725" y="3057300"/>
            <a:chExt cx="352900" cy="68250"/>
          </a:xfrm>
        </p:grpSpPr>
        <p:sp>
          <p:nvSpPr>
            <p:cNvPr id="589" name="Google Shape;589;p10"/>
            <p:cNvSpPr/>
            <p:nvPr/>
          </p:nvSpPr>
          <p:spPr>
            <a:xfrm>
              <a:off x="55897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10"/>
            <p:cNvSpPr/>
            <p:nvPr/>
          </p:nvSpPr>
          <p:spPr>
            <a:xfrm>
              <a:off x="5657025" y="3057300"/>
              <a:ext cx="16375" cy="15900"/>
            </a:xfrm>
            <a:custGeom>
              <a:avLst/>
              <a:gdLst/>
              <a:ahLst/>
              <a:cxnLst/>
              <a:rect l="l" t="t" r="r" b="b"/>
              <a:pathLst>
                <a:path w="655" h="636" extrusionOk="0">
                  <a:moveTo>
                    <a:pt x="262" y="0"/>
                  </a:moveTo>
                  <a:lnTo>
                    <a:pt x="206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187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61" y="542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10"/>
            <p:cNvSpPr/>
            <p:nvPr/>
          </p:nvSpPr>
          <p:spPr>
            <a:xfrm>
              <a:off x="57248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10"/>
            <p:cNvSpPr/>
            <p:nvPr/>
          </p:nvSpPr>
          <p:spPr>
            <a:xfrm>
              <a:off x="57921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43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80"/>
                  </a:lnTo>
                  <a:lnTo>
                    <a:pt x="542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10"/>
            <p:cNvSpPr/>
            <p:nvPr/>
          </p:nvSpPr>
          <p:spPr>
            <a:xfrm>
              <a:off x="5859400" y="3057300"/>
              <a:ext cx="15900" cy="15900"/>
            </a:xfrm>
            <a:custGeom>
              <a:avLst/>
              <a:gdLst/>
              <a:ahLst/>
              <a:cxnLst/>
              <a:rect l="l" t="t" r="r" b="b"/>
              <a:pathLst>
                <a:path w="636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31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10"/>
            <p:cNvSpPr/>
            <p:nvPr/>
          </p:nvSpPr>
          <p:spPr>
            <a:xfrm>
              <a:off x="5926700" y="3057300"/>
              <a:ext cx="15925" cy="15900"/>
            </a:xfrm>
            <a:custGeom>
              <a:avLst/>
              <a:gdLst/>
              <a:ahLst/>
              <a:cxnLst/>
              <a:rect l="l" t="t" r="r" b="b"/>
              <a:pathLst>
                <a:path w="637" h="636" extrusionOk="0">
                  <a:moveTo>
                    <a:pt x="262" y="0"/>
                  </a:moveTo>
                  <a:lnTo>
                    <a:pt x="187" y="19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187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42"/>
                  </a:lnTo>
                  <a:lnTo>
                    <a:pt x="150" y="580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80"/>
                  </a:lnTo>
                  <a:lnTo>
                    <a:pt x="543" y="542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187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1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10"/>
            <p:cNvSpPr/>
            <p:nvPr/>
          </p:nvSpPr>
          <p:spPr>
            <a:xfrm>
              <a:off x="55897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10"/>
            <p:cNvSpPr/>
            <p:nvPr/>
          </p:nvSpPr>
          <p:spPr>
            <a:xfrm>
              <a:off x="5657025" y="31091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337" y="0"/>
                  </a:moveTo>
                  <a:lnTo>
                    <a:pt x="262" y="19"/>
                  </a:lnTo>
                  <a:lnTo>
                    <a:pt x="206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7" y="150"/>
                  </a:lnTo>
                  <a:lnTo>
                    <a:pt x="38" y="206"/>
                  </a:lnTo>
                  <a:lnTo>
                    <a:pt x="19" y="262"/>
                  </a:lnTo>
                  <a:lnTo>
                    <a:pt x="1" y="318"/>
                  </a:lnTo>
                  <a:lnTo>
                    <a:pt x="19" y="393"/>
                  </a:lnTo>
                  <a:lnTo>
                    <a:pt x="38" y="449"/>
                  </a:lnTo>
                  <a:lnTo>
                    <a:pt x="57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206" y="617"/>
                  </a:lnTo>
                  <a:lnTo>
                    <a:pt x="262" y="636"/>
                  </a:lnTo>
                  <a:lnTo>
                    <a:pt x="337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61" y="561"/>
                  </a:lnTo>
                  <a:lnTo>
                    <a:pt x="599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55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99" y="150"/>
                  </a:lnTo>
                  <a:lnTo>
                    <a:pt x="561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10"/>
            <p:cNvSpPr/>
            <p:nvPr/>
          </p:nvSpPr>
          <p:spPr>
            <a:xfrm>
              <a:off x="57248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30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30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" name="Google Shape;598;p10"/>
            <p:cNvSpPr/>
            <p:nvPr/>
          </p:nvSpPr>
          <p:spPr>
            <a:xfrm>
              <a:off x="57921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43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43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486" y="598"/>
                  </a:lnTo>
                  <a:lnTo>
                    <a:pt x="542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2" y="94"/>
                  </a:lnTo>
                  <a:lnTo>
                    <a:pt x="486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" name="Google Shape;599;p10"/>
            <p:cNvSpPr/>
            <p:nvPr/>
          </p:nvSpPr>
          <p:spPr>
            <a:xfrm>
              <a:off x="5859400" y="3109175"/>
              <a:ext cx="15900" cy="16375"/>
            </a:xfrm>
            <a:custGeom>
              <a:avLst/>
              <a:gdLst/>
              <a:ahLst/>
              <a:cxnLst/>
              <a:rect l="l" t="t" r="r" b="b"/>
              <a:pathLst>
                <a:path w="636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31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31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74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74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" name="Google Shape;600;p10"/>
            <p:cNvSpPr/>
            <p:nvPr/>
          </p:nvSpPr>
          <p:spPr>
            <a:xfrm>
              <a:off x="5926700" y="3109175"/>
              <a:ext cx="15925" cy="16375"/>
            </a:xfrm>
            <a:custGeom>
              <a:avLst/>
              <a:gdLst/>
              <a:ahLst/>
              <a:cxnLst/>
              <a:rect l="l" t="t" r="r" b="b"/>
              <a:pathLst>
                <a:path w="637" h="655" extrusionOk="0">
                  <a:moveTo>
                    <a:pt x="318" y="0"/>
                  </a:moveTo>
                  <a:lnTo>
                    <a:pt x="262" y="19"/>
                  </a:lnTo>
                  <a:lnTo>
                    <a:pt x="187" y="38"/>
                  </a:lnTo>
                  <a:lnTo>
                    <a:pt x="150" y="56"/>
                  </a:lnTo>
                  <a:lnTo>
                    <a:pt x="94" y="94"/>
                  </a:lnTo>
                  <a:lnTo>
                    <a:pt x="56" y="150"/>
                  </a:lnTo>
                  <a:lnTo>
                    <a:pt x="19" y="206"/>
                  </a:lnTo>
                  <a:lnTo>
                    <a:pt x="0" y="262"/>
                  </a:lnTo>
                  <a:lnTo>
                    <a:pt x="0" y="318"/>
                  </a:lnTo>
                  <a:lnTo>
                    <a:pt x="0" y="393"/>
                  </a:lnTo>
                  <a:lnTo>
                    <a:pt x="19" y="449"/>
                  </a:lnTo>
                  <a:lnTo>
                    <a:pt x="56" y="505"/>
                  </a:lnTo>
                  <a:lnTo>
                    <a:pt x="94" y="561"/>
                  </a:lnTo>
                  <a:lnTo>
                    <a:pt x="150" y="598"/>
                  </a:lnTo>
                  <a:lnTo>
                    <a:pt x="187" y="617"/>
                  </a:lnTo>
                  <a:lnTo>
                    <a:pt x="262" y="636"/>
                  </a:lnTo>
                  <a:lnTo>
                    <a:pt x="318" y="654"/>
                  </a:lnTo>
                  <a:lnTo>
                    <a:pt x="393" y="636"/>
                  </a:lnTo>
                  <a:lnTo>
                    <a:pt x="449" y="617"/>
                  </a:lnTo>
                  <a:lnTo>
                    <a:pt x="505" y="598"/>
                  </a:lnTo>
                  <a:lnTo>
                    <a:pt x="543" y="561"/>
                  </a:lnTo>
                  <a:lnTo>
                    <a:pt x="580" y="505"/>
                  </a:lnTo>
                  <a:lnTo>
                    <a:pt x="617" y="449"/>
                  </a:lnTo>
                  <a:lnTo>
                    <a:pt x="636" y="393"/>
                  </a:lnTo>
                  <a:lnTo>
                    <a:pt x="636" y="318"/>
                  </a:lnTo>
                  <a:lnTo>
                    <a:pt x="636" y="262"/>
                  </a:lnTo>
                  <a:lnTo>
                    <a:pt x="617" y="206"/>
                  </a:lnTo>
                  <a:lnTo>
                    <a:pt x="580" y="150"/>
                  </a:lnTo>
                  <a:lnTo>
                    <a:pt x="543" y="94"/>
                  </a:lnTo>
                  <a:lnTo>
                    <a:pt x="505" y="56"/>
                  </a:lnTo>
                  <a:lnTo>
                    <a:pt x="449" y="38"/>
                  </a:lnTo>
                  <a:lnTo>
                    <a:pt x="393" y="19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1" name="Google Shape;601;p10"/>
          <p:cNvGrpSpPr/>
          <p:nvPr/>
        </p:nvGrpSpPr>
        <p:grpSpPr>
          <a:xfrm rot="5400000" flipH="1">
            <a:off x="-526347" y="4380260"/>
            <a:ext cx="1860044" cy="807341"/>
            <a:chOff x="3468800" y="239525"/>
            <a:chExt cx="843175" cy="365975"/>
          </a:xfrm>
        </p:grpSpPr>
        <p:sp>
          <p:nvSpPr>
            <p:cNvPr id="602" name="Google Shape;602;p10"/>
            <p:cNvSpPr/>
            <p:nvPr/>
          </p:nvSpPr>
          <p:spPr>
            <a:xfrm>
              <a:off x="3468800" y="576950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fill="none" extrusionOk="0">
                  <a:moveTo>
                    <a:pt x="1141" y="114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10"/>
            <p:cNvSpPr/>
            <p:nvPr/>
          </p:nvSpPr>
          <p:spPr>
            <a:xfrm>
              <a:off x="3468800" y="510125"/>
              <a:ext cx="95850" cy="95375"/>
            </a:xfrm>
            <a:custGeom>
              <a:avLst/>
              <a:gdLst/>
              <a:ahLst/>
              <a:cxnLst/>
              <a:rect l="l" t="t" r="r" b="b"/>
              <a:pathLst>
                <a:path w="3834" h="3815" fill="none" extrusionOk="0">
                  <a:moveTo>
                    <a:pt x="1" y="0"/>
                  </a:moveTo>
                  <a:lnTo>
                    <a:pt x="3833" y="381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10"/>
            <p:cNvSpPr/>
            <p:nvPr/>
          </p:nvSpPr>
          <p:spPr>
            <a:xfrm>
              <a:off x="3468800" y="442825"/>
              <a:ext cx="162675" cy="162675"/>
            </a:xfrm>
            <a:custGeom>
              <a:avLst/>
              <a:gdLst/>
              <a:ahLst/>
              <a:cxnLst/>
              <a:rect l="l" t="t" r="r" b="b"/>
              <a:pathLst>
                <a:path w="6507" h="6507" fill="none" extrusionOk="0">
                  <a:moveTo>
                    <a:pt x="1" y="0"/>
                  </a:moveTo>
                  <a:lnTo>
                    <a:pt x="6507" y="650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10"/>
            <p:cNvSpPr/>
            <p:nvPr/>
          </p:nvSpPr>
          <p:spPr>
            <a:xfrm>
              <a:off x="3468800" y="375975"/>
              <a:ext cx="229975" cy="229525"/>
            </a:xfrm>
            <a:custGeom>
              <a:avLst/>
              <a:gdLst/>
              <a:ahLst/>
              <a:cxnLst/>
              <a:rect l="l" t="t" r="r" b="b"/>
              <a:pathLst>
                <a:path w="9199" h="9181" fill="none" extrusionOk="0">
                  <a:moveTo>
                    <a:pt x="1" y="1"/>
                  </a:moveTo>
                  <a:lnTo>
                    <a:pt x="9199" y="918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10"/>
            <p:cNvSpPr/>
            <p:nvPr/>
          </p:nvSpPr>
          <p:spPr>
            <a:xfrm>
              <a:off x="3468800" y="308675"/>
              <a:ext cx="297275" cy="296825"/>
            </a:xfrm>
            <a:custGeom>
              <a:avLst/>
              <a:gdLst/>
              <a:ahLst/>
              <a:cxnLst/>
              <a:rect l="l" t="t" r="r" b="b"/>
              <a:pathLst>
                <a:path w="11891" h="11873" fill="none" extrusionOk="0">
                  <a:moveTo>
                    <a:pt x="1" y="1"/>
                  </a:moveTo>
                  <a:lnTo>
                    <a:pt x="11891" y="118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" name="Google Shape;607;p10"/>
            <p:cNvSpPr/>
            <p:nvPr/>
          </p:nvSpPr>
          <p:spPr>
            <a:xfrm>
              <a:off x="3468800" y="241375"/>
              <a:ext cx="364125" cy="364125"/>
            </a:xfrm>
            <a:custGeom>
              <a:avLst/>
              <a:gdLst/>
              <a:ahLst/>
              <a:cxnLst/>
              <a:rect l="l" t="t" r="r" b="b"/>
              <a:pathLst>
                <a:path w="14565" h="14565" fill="none" extrusionOk="0">
                  <a:moveTo>
                    <a:pt x="1" y="1"/>
                  </a:moveTo>
                  <a:lnTo>
                    <a:pt x="14564" y="14564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" name="Google Shape;608;p10"/>
            <p:cNvSpPr/>
            <p:nvPr/>
          </p:nvSpPr>
          <p:spPr>
            <a:xfrm>
              <a:off x="353425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0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10"/>
            <p:cNvSpPr/>
            <p:nvPr/>
          </p:nvSpPr>
          <p:spPr>
            <a:xfrm>
              <a:off x="3601075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10"/>
            <p:cNvSpPr/>
            <p:nvPr/>
          </p:nvSpPr>
          <p:spPr>
            <a:xfrm>
              <a:off x="3668375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" name="Google Shape;611;p10"/>
            <p:cNvSpPr/>
            <p:nvPr/>
          </p:nvSpPr>
          <p:spPr>
            <a:xfrm>
              <a:off x="3735200" y="239525"/>
              <a:ext cx="366450" cy="365975"/>
            </a:xfrm>
            <a:custGeom>
              <a:avLst/>
              <a:gdLst/>
              <a:ahLst/>
              <a:cxnLst/>
              <a:rect l="l" t="t" r="r" b="b"/>
              <a:pathLst>
                <a:path w="14658" h="14639" fill="none" extrusionOk="0">
                  <a:moveTo>
                    <a:pt x="1" y="0"/>
                  </a:moveTo>
                  <a:lnTo>
                    <a:pt x="14658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" name="Google Shape;612;p10"/>
            <p:cNvSpPr/>
            <p:nvPr/>
          </p:nvSpPr>
          <p:spPr>
            <a:xfrm>
              <a:off x="38025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" name="Google Shape;613;p10"/>
            <p:cNvSpPr/>
            <p:nvPr/>
          </p:nvSpPr>
          <p:spPr>
            <a:xfrm>
              <a:off x="3869800" y="239525"/>
              <a:ext cx="365975" cy="365975"/>
            </a:xfrm>
            <a:custGeom>
              <a:avLst/>
              <a:gdLst/>
              <a:ahLst/>
              <a:cxnLst/>
              <a:rect l="l" t="t" r="r" b="b"/>
              <a:pathLst>
                <a:path w="14639" h="14639" fill="none" extrusionOk="0">
                  <a:moveTo>
                    <a:pt x="1" y="0"/>
                  </a:moveTo>
                  <a:lnTo>
                    <a:pt x="14639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10"/>
            <p:cNvSpPr/>
            <p:nvPr/>
          </p:nvSpPr>
          <p:spPr>
            <a:xfrm>
              <a:off x="3936650" y="239525"/>
              <a:ext cx="366425" cy="365975"/>
            </a:xfrm>
            <a:custGeom>
              <a:avLst/>
              <a:gdLst/>
              <a:ahLst/>
              <a:cxnLst/>
              <a:rect l="l" t="t" r="r" b="b"/>
              <a:pathLst>
                <a:path w="14657" h="14639" fill="none" extrusionOk="0">
                  <a:moveTo>
                    <a:pt x="0" y="0"/>
                  </a:moveTo>
                  <a:lnTo>
                    <a:pt x="14657" y="1463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10"/>
            <p:cNvSpPr/>
            <p:nvPr/>
          </p:nvSpPr>
          <p:spPr>
            <a:xfrm>
              <a:off x="4003950" y="239525"/>
              <a:ext cx="308025" cy="308000"/>
            </a:xfrm>
            <a:custGeom>
              <a:avLst/>
              <a:gdLst/>
              <a:ahLst/>
              <a:cxnLst/>
              <a:rect l="l" t="t" r="r" b="b"/>
              <a:pathLst>
                <a:path w="12321" h="12320" fill="none" extrusionOk="0">
                  <a:moveTo>
                    <a:pt x="0" y="0"/>
                  </a:moveTo>
                  <a:lnTo>
                    <a:pt x="12320" y="1232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10"/>
            <p:cNvSpPr/>
            <p:nvPr/>
          </p:nvSpPr>
          <p:spPr>
            <a:xfrm>
              <a:off x="4070775" y="239525"/>
              <a:ext cx="241200" cy="240700"/>
            </a:xfrm>
            <a:custGeom>
              <a:avLst/>
              <a:gdLst/>
              <a:ahLst/>
              <a:cxnLst/>
              <a:rect l="l" t="t" r="r" b="b"/>
              <a:pathLst>
                <a:path w="9648" h="9628" fill="none" extrusionOk="0">
                  <a:moveTo>
                    <a:pt x="1" y="0"/>
                  </a:moveTo>
                  <a:lnTo>
                    <a:pt x="9647" y="9628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10"/>
            <p:cNvSpPr/>
            <p:nvPr/>
          </p:nvSpPr>
          <p:spPr>
            <a:xfrm>
              <a:off x="4138075" y="239525"/>
              <a:ext cx="173900" cy="173875"/>
            </a:xfrm>
            <a:custGeom>
              <a:avLst/>
              <a:gdLst/>
              <a:ahLst/>
              <a:cxnLst/>
              <a:rect l="l" t="t" r="r" b="b"/>
              <a:pathLst>
                <a:path w="6956" h="6955" fill="none" extrusionOk="0">
                  <a:moveTo>
                    <a:pt x="1" y="0"/>
                  </a:moveTo>
                  <a:lnTo>
                    <a:pt x="6955" y="695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10"/>
            <p:cNvSpPr/>
            <p:nvPr/>
          </p:nvSpPr>
          <p:spPr>
            <a:xfrm>
              <a:off x="4205375" y="239525"/>
              <a:ext cx="106600" cy="106575"/>
            </a:xfrm>
            <a:custGeom>
              <a:avLst/>
              <a:gdLst/>
              <a:ahLst/>
              <a:cxnLst/>
              <a:rect l="l" t="t" r="r" b="b"/>
              <a:pathLst>
                <a:path w="4264" h="4263" fill="none" extrusionOk="0">
                  <a:moveTo>
                    <a:pt x="1" y="0"/>
                  </a:moveTo>
                  <a:lnTo>
                    <a:pt x="4263" y="426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10"/>
            <p:cNvSpPr/>
            <p:nvPr/>
          </p:nvSpPr>
          <p:spPr>
            <a:xfrm>
              <a:off x="4272225" y="239525"/>
              <a:ext cx="39750" cy="39275"/>
            </a:xfrm>
            <a:custGeom>
              <a:avLst/>
              <a:gdLst/>
              <a:ahLst/>
              <a:cxnLst/>
              <a:rect l="l" t="t" r="r" b="b"/>
              <a:pathLst>
                <a:path w="1590" h="1571" fill="none" extrusionOk="0">
                  <a:moveTo>
                    <a:pt x="0" y="0"/>
                  </a:moveTo>
                  <a:lnTo>
                    <a:pt x="1589" y="15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0" name="Google Shape;620;p10"/>
          <p:cNvGrpSpPr/>
          <p:nvPr/>
        </p:nvGrpSpPr>
        <p:grpSpPr>
          <a:xfrm flipH="1">
            <a:off x="15" y="1"/>
            <a:ext cx="713347" cy="713347"/>
            <a:chOff x="5807050" y="884950"/>
            <a:chExt cx="343550" cy="343550"/>
          </a:xfrm>
        </p:grpSpPr>
        <p:sp>
          <p:nvSpPr>
            <p:cNvPr id="621" name="Google Shape;621;p10"/>
            <p:cNvSpPr/>
            <p:nvPr/>
          </p:nvSpPr>
          <p:spPr>
            <a:xfrm>
              <a:off x="5807050" y="884950"/>
              <a:ext cx="29925" cy="29950"/>
            </a:xfrm>
            <a:custGeom>
              <a:avLst/>
              <a:gdLst/>
              <a:ahLst/>
              <a:cxnLst/>
              <a:rect l="l" t="t" r="r" b="b"/>
              <a:pathLst>
                <a:path w="1197" h="1198" fill="none" extrusionOk="0">
                  <a:moveTo>
                    <a:pt x="1" y="1197"/>
                  </a:moveTo>
                  <a:lnTo>
                    <a:pt x="1197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10"/>
            <p:cNvSpPr/>
            <p:nvPr/>
          </p:nvSpPr>
          <p:spPr>
            <a:xfrm>
              <a:off x="5807050" y="884950"/>
              <a:ext cx="108925" cy="108925"/>
            </a:xfrm>
            <a:custGeom>
              <a:avLst/>
              <a:gdLst/>
              <a:ahLst/>
              <a:cxnLst/>
              <a:rect l="l" t="t" r="r" b="b"/>
              <a:pathLst>
                <a:path w="4357" h="4357" fill="none" extrusionOk="0">
                  <a:moveTo>
                    <a:pt x="4356" y="1"/>
                  </a:moveTo>
                  <a:lnTo>
                    <a:pt x="1" y="435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10"/>
            <p:cNvSpPr/>
            <p:nvPr/>
          </p:nvSpPr>
          <p:spPr>
            <a:xfrm>
              <a:off x="5807050" y="884950"/>
              <a:ext cx="187900" cy="187900"/>
            </a:xfrm>
            <a:custGeom>
              <a:avLst/>
              <a:gdLst/>
              <a:ahLst/>
              <a:cxnLst/>
              <a:rect l="l" t="t" r="r" b="b"/>
              <a:pathLst>
                <a:path w="7516" h="7516" fill="none" extrusionOk="0">
                  <a:moveTo>
                    <a:pt x="7516" y="1"/>
                  </a:moveTo>
                  <a:lnTo>
                    <a:pt x="1" y="7516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10"/>
            <p:cNvSpPr/>
            <p:nvPr/>
          </p:nvSpPr>
          <p:spPr>
            <a:xfrm>
              <a:off x="5807050" y="884950"/>
              <a:ext cx="266900" cy="266900"/>
            </a:xfrm>
            <a:custGeom>
              <a:avLst/>
              <a:gdLst/>
              <a:ahLst/>
              <a:cxnLst/>
              <a:rect l="l" t="t" r="r" b="b"/>
              <a:pathLst>
                <a:path w="10676" h="10676" fill="none" extrusionOk="0">
                  <a:moveTo>
                    <a:pt x="10675" y="1"/>
                  </a:moveTo>
                  <a:lnTo>
                    <a:pt x="1" y="10675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" name="Google Shape;625;p10"/>
            <p:cNvSpPr/>
            <p:nvPr/>
          </p:nvSpPr>
          <p:spPr>
            <a:xfrm>
              <a:off x="5809850" y="887750"/>
              <a:ext cx="340750" cy="340750"/>
            </a:xfrm>
            <a:custGeom>
              <a:avLst/>
              <a:gdLst/>
              <a:ahLst/>
              <a:cxnLst/>
              <a:rect l="l" t="t" r="r" b="b"/>
              <a:pathLst>
                <a:path w="13630" h="13630" fill="none" extrusionOk="0">
                  <a:moveTo>
                    <a:pt x="13629" y="1"/>
                  </a:moveTo>
                  <a:lnTo>
                    <a:pt x="1" y="1362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" name="Google Shape;626;p10"/>
            <p:cNvSpPr/>
            <p:nvPr/>
          </p:nvSpPr>
          <p:spPr>
            <a:xfrm>
              <a:off x="5888850" y="966750"/>
              <a:ext cx="261750" cy="261750"/>
            </a:xfrm>
            <a:custGeom>
              <a:avLst/>
              <a:gdLst/>
              <a:ahLst/>
              <a:cxnLst/>
              <a:rect l="l" t="t" r="r" b="b"/>
              <a:pathLst>
                <a:path w="10470" h="10470" fill="none" extrusionOk="0">
                  <a:moveTo>
                    <a:pt x="10469" y="0"/>
                  </a:moveTo>
                  <a:lnTo>
                    <a:pt x="0" y="10469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" name="Google Shape;627;p10"/>
            <p:cNvSpPr/>
            <p:nvPr/>
          </p:nvSpPr>
          <p:spPr>
            <a:xfrm>
              <a:off x="5967825" y="1045725"/>
              <a:ext cx="182775" cy="182775"/>
            </a:xfrm>
            <a:custGeom>
              <a:avLst/>
              <a:gdLst/>
              <a:ahLst/>
              <a:cxnLst/>
              <a:rect l="l" t="t" r="r" b="b"/>
              <a:pathLst>
                <a:path w="7311" h="7311" fill="none" extrusionOk="0">
                  <a:moveTo>
                    <a:pt x="7310" y="1"/>
                  </a:moveTo>
                  <a:lnTo>
                    <a:pt x="1" y="731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10"/>
            <p:cNvSpPr/>
            <p:nvPr/>
          </p:nvSpPr>
          <p:spPr>
            <a:xfrm>
              <a:off x="6046800" y="1124725"/>
              <a:ext cx="103800" cy="103775"/>
            </a:xfrm>
            <a:custGeom>
              <a:avLst/>
              <a:gdLst/>
              <a:ahLst/>
              <a:cxnLst/>
              <a:rect l="l" t="t" r="r" b="b"/>
              <a:pathLst>
                <a:path w="4152" h="4151" fill="none" extrusionOk="0">
                  <a:moveTo>
                    <a:pt x="4151" y="0"/>
                  </a:moveTo>
                  <a:lnTo>
                    <a:pt x="1" y="415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" name="Google Shape;629;p10"/>
            <p:cNvSpPr/>
            <p:nvPr/>
          </p:nvSpPr>
          <p:spPr>
            <a:xfrm>
              <a:off x="6126275" y="1204175"/>
              <a:ext cx="24325" cy="24325"/>
            </a:xfrm>
            <a:custGeom>
              <a:avLst/>
              <a:gdLst/>
              <a:ahLst/>
              <a:cxnLst/>
              <a:rect l="l" t="t" r="r" b="b"/>
              <a:pathLst>
                <a:path w="973" h="973" fill="none" extrusionOk="0">
                  <a:moveTo>
                    <a:pt x="972" y="0"/>
                  </a:moveTo>
                  <a:lnTo>
                    <a:pt x="0" y="972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82938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3467" y="593367"/>
            <a:ext cx="10285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 Vietnam Pro Black"/>
              <a:buNone/>
              <a:defRPr sz="3000">
                <a:solidFill>
                  <a:schemeClr val="dk1"/>
                </a:solidFill>
                <a:latin typeface="Be Vietnam Pro Black"/>
                <a:ea typeface="Be Vietnam Pro Black"/>
                <a:cs typeface="Be Vietnam Pro Black"/>
                <a:sym typeface="Be Vietnam Pr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3467" y="1536633"/>
            <a:ext cx="10285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●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○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■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●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○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■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●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○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Inter"/>
              <a:buChar char="■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898060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  <p:sldLayoutId id="2147483739" r:id="rId18"/>
    <p:sldLayoutId id="2147483740" r:id="rId19"/>
    <p:sldLayoutId id="2147483741" r:id="rId20"/>
    <p:sldLayoutId id="2147483742" r:id="rId21"/>
    <p:sldLayoutId id="2147483743" r:id="rId22"/>
    <p:sldLayoutId id="2147483744" r:id="rId23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p25"/>
          <p:cNvSpPr txBox="1">
            <a:spLocks noGrp="1"/>
          </p:cNvSpPr>
          <p:nvPr>
            <p:ph type="title"/>
          </p:nvPr>
        </p:nvSpPr>
        <p:spPr>
          <a:xfrm>
            <a:off x="1424133" y="1244600"/>
            <a:ext cx="93964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450" name="Google Shape;1450;p25"/>
          <p:cNvSpPr txBox="1">
            <a:spLocks noGrp="1"/>
          </p:cNvSpPr>
          <p:nvPr>
            <p:ph type="body" idx="1"/>
          </p:nvPr>
        </p:nvSpPr>
        <p:spPr>
          <a:xfrm>
            <a:off x="1424133" y="2260600"/>
            <a:ext cx="93964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912994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6" r:id="rId1"/>
    <p:sldLayoutId id="2147483747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winery.org/" TargetMode="External"/><Relationship Id="rId2" Type="http://schemas.openxmlformats.org/officeDocument/2006/relationships/hyperlink" Target="https://emailsc-my.sharepoint.com/:u:/g/personal/jyarosh_mailbox_sc_edu/EWEhp0y-b5REuwh3eUfwDEIB6yhsy90nYqFNE4NcxB7fPg?e=eyDTJR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spent.org/" TargetMode="External"/><Relationship Id="rId2" Type="http://schemas.openxmlformats.org/officeDocument/2006/relationships/hyperlink" Target="http://www.pixabay.com/" TargetMode="Externa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56536"/>
            <a:ext cx="10331200" cy="2610000"/>
          </a:xfrm>
        </p:spPr>
        <p:txBody>
          <a:bodyPr>
            <a:noAutofit/>
          </a:bodyPr>
          <a:lstStyle/>
          <a:p>
            <a:r>
              <a:rPr lang="en-US" sz="4800" b="1" dirty="0"/>
              <a:t>Enhancing Student Engagement and Learning through Interactive Non-Linear Stories using Twine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8991" y="4124050"/>
            <a:ext cx="11013743" cy="1253167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Presented at </a:t>
            </a:r>
            <a:r>
              <a:rPr lang="en-US" b="1" dirty="0" err="1"/>
              <a:t>Oktoberbest</a:t>
            </a:r>
            <a:r>
              <a:rPr lang="en-US" b="1" dirty="0"/>
              <a:t>: A Symposium On Teaching</a:t>
            </a:r>
          </a:p>
          <a:p>
            <a:endParaRPr lang="en-US" b="1" dirty="0"/>
          </a:p>
          <a:p>
            <a:r>
              <a:rPr lang="en-US" b="1" dirty="0"/>
              <a:t>By Dr. Jerrod H. Yarosh Assistant Professor of Sociology at the University of South Carolina-Lancaster</a:t>
            </a:r>
          </a:p>
          <a:p>
            <a:endParaRPr lang="en-US" b="1" dirty="0"/>
          </a:p>
          <a:p>
            <a:r>
              <a:rPr lang="en-US" b="1" dirty="0"/>
              <a:t>10-25-24: University of South Carolina-Columbia</a:t>
            </a:r>
          </a:p>
        </p:txBody>
      </p:sp>
    </p:spTree>
    <p:extLst>
      <p:ext uri="{BB962C8B-B14F-4D97-AF65-F5344CB8AC3E}">
        <p14:creationId xmlns:p14="http://schemas.microsoft.com/office/powerpoint/2010/main" val="381366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9165" y="2594916"/>
            <a:ext cx="4309370" cy="857967"/>
          </a:xfrm>
        </p:spPr>
        <p:txBody>
          <a:bodyPr/>
          <a:lstStyle/>
          <a:p>
            <a:r>
              <a:rPr lang="en-US" sz="4000" b="1" dirty="0"/>
              <a:t>&lt;-The look</a:t>
            </a:r>
          </a:p>
        </p:txBody>
      </p:sp>
    </p:spTree>
    <p:extLst>
      <p:ext uri="{BB962C8B-B14F-4D97-AF65-F5344CB8AC3E}">
        <p14:creationId xmlns:p14="http://schemas.microsoft.com/office/powerpoint/2010/main" val="3610292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4723" y="642753"/>
            <a:ext cx="7250741" cy="491600"/>
          </a:xfrm>
        </p:spPr>
        <p:txBody>
          <a:bodyPr/>
          <a:lstStyle/>
          <a:p>
            <a:r>
              <a:rPr lang="en-US" sz="4000" b="1" dirty="0"/>
              <a:t>Attendee Participation Time!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2096432" y="1747662"/>
            <a:ext cx="5890572" cy="3631486"/>
          </a:xfrm>
        </p:spPr>
        <p:txBody>
          <a:bodyPr>
            <a:normAutofit fontScale="70000" lnSpcReduction="20000"/>
          </a:bodyPr>
          <a:lstStyle/>
          <a:p>
            <a:r>
              <a:rPr lang="en-US" sz="5100" dirty="0">
                <a:hlinkClick r:id="rId2"/>
              </a:rPr>
              <a:t>Which Methodology are You? An Example of a Non-Linear Story!</a:t>
            </a:r>
            <a:endParaRPr lang="en-US" sz="5100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(if time permitting/interest)</a:t>
            </a:r>
          </a:p>
          <a:p>
            <a:endParaRPr lang="en-US" dirty="0"/>
          </a:p>
          <a:p>
            <a:r>
              <a:rPr lang="en-US" dirty="0"/>
              <a:t>A live demo of how to use Twine: </a:t>
            </a:r>
            <a:r>
              <a:rPr lang="en-US" dirty="0">
                <a:hlinkClick r:id="rId3"/>
              </a:rPr>
              <a:t>https://twinery.org/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0487"/>
            <a:ext cx="2254898" cy="25770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3928FF-838A-34BE-5776-AC681257EE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8197" y="1500340"/>
            <a:ext cx="3353803" cy="416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306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54087" y="631047"/>
            <a:ext cx="10283825" cy="763588"/>
          </a:xfrm>
        </p:spPr>
        <p:txBody>
          <a:bodyPr/>
          <a:lstStyle/>
          <a:p>
            <a:r>
              <a:rPr lang="en-US" sz="4000" b="1" dirty="0"/>
              <a:t>Summary and Q&amp;A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536700"/>
            <a:ext cx="12192000" cy="5321300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sz="2800" dirty="0"/>
              <a:t>This can invigorate content and create an engaging learning experience</a:t>
            </a:r>
          </a:p>
          <a:p>
            <a:r>
              <a:rPr lang="en-US" sz="2800" dirty="0"/>
              <a:t>It provides an interactive alternative for course content presentation</a:t>
            </a:r>
          </a:p>
          <a:p>
            <a:r>
              <a:rPr lang="en-US" sz="2800" dirty="0"/>
              <a:t>Any course, discipline, and topic can utilize this technique</a:t>
            </a:r>
          </a:p>
          <a:p>
            <a:r>
              <a:rPr lang="en-US" sz="2800" dirty="0"/>
              <a:t>Formative, Summative, and Anything in between</a:t>
            </a:r>
          </a:p>
          <a:p>
            <a:r>
              <a:rPr lang="en-US" sz="2800" dirty="0"/>
              <a:t>Twine has a low learning curve and flexible/adaptable to one’s needs</a:t>
            </a:r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Questions, Comments, Thoughts?  Answers (hopefully)!</a:t>
            </a:r>
          </a:p>
          <a:p>
            <a:endParaRPr lang="en-US" sz="3200" dirty="0"/>
          </a:p>
          <a:p>
            <a:pPr marL="139700" indent="0" algn="ctr">
              <a:buNone/>
            </a:pPr>
            <a:r>
              <a:rPr lang="en-US" sz="3200" dirty="0">
                <a:solidFill>
                  <a:schemeClr val="accent6"/>
                </a:solidFill>
              </a:rPr>
              <a:t>Thank you!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81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All pictures from </a:t>
            </a:r>
            <a:r>
              <a:rPr lang="en-US" dirty="0">
                <a:hlinkClick r:id="rId2"/>
              </a:rPr>
              <a:t>www.pixabay.com</a:t>
            </a:r>
            <a:endParaRPr lang="en-US" dirty="0"/>
          </a:p>
          <a:p>
            <a:r>
              <a:rPr lang="en-US" dirty="0"/>
              <a:t>Or Twinery.org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Another example: </a:t>
            </a:r>
            <a:r>
              <a:rPr lang="en-US" dirty="0">
                <a:hlinkClick r:id="rId3"/>
              </a:rPr>
              <a:t>https://playspent.org/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542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425" y="0"/>
            <a:ext cx="8490400" cy="1641845"/>
          </a:xfrm>
        </p:spPr>
        <p:txBody>
          <a:bodyPr/>
          <a:lstStyle/>
          <a:p>
            <a:r>
              <a:rPr lang="en-US" b="1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96712" y="1641844"/>
            <a:ext cx="10887851" cy="3480662"/>
          </a:xfrm>
        </p:spPr>
        <p:txBody>
          <a:bodyPr>
            <a:noAutofit/>
          </a:bodyPr>
          <a:lstStyle/>
          <a:p>
            <a:r>
              <a:rPr lang="en-US" sz="4000" dirty="0"/>
              <a:t>Introduction and Goals of this session</a:t>
            </a:r>
          </a:p>
          <a:p>
            <a:r>
              <a:rPr lang="en-US" sz="4000" dirty="0"/>
              <a:t>What is an Interactive Non-Linear Story</a:t>
            </a:r>
          </a:p>
          <a:p>
            <a:r>
              <a:rPr lang="en-US" sz="4000" dirty="0"/>
              <a:t>Why it can enhance engagement and learning</a:t>
            </a:r>
          </a:p>
          <a:p>
            <a:r>
              <a:rPr lang="en-US" sz="4000" dirty="0"/>
              <a:t>Brief overview of Twine</a:t>
            </a:r>
          </a:p>
          <a:p>
            <a:r>
              <a:rPr lang="en-US" sz="4000" dirty="0"/>
              <a:t>Example/Live Demonstration via Twine </a:t>
            </a:r>
          </a:p>
          <a:p>
            <a:r>
              <a:rPr lang="en-US" sz="4000" dirty="0"/>
              <a:t>Summary and Q&amp;A</a:t>
            </a:r>
          </a:p>
        </p:txBody>
      </p:sp>
    </p:spTree>
    <p:extLst>
      <p:ext uri="{BB962C8B-B14F-4D97-AF65-F5344CB8AC3E}">
        <p14:creationId xmlns:p14="http://schemas.microsoft.com/office/powerpoint/2010/main" val="4203117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982" y="268842"/>
            <a:ext cx="8490400" cy="1082287"/>
          </a:xfrm>
        </p:spPr>
        <p:txBody>
          <a:bodyPr/>
          <a:lstStyle/>
          <a:p>
            <a:r>
              <a:rPr lang="en-US" sz="6000" dirty="0"/>
              <a:t>Introduction and Goals: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1298" y="1838130"/>
            <a:ext cx="11961845" cy="4549041"/>
          </a:xfrm>
        </p:spPr>
        <p:txBody>
          <a:bodyPr/>
          <a:lstStyle/>
          <a:p>
            <a:pPr lvl="0"/>
            <a:r>
              <a:rPr lang="en-US" sz="3200" b="1" dirty="0"/>
              <a:t>Participants after the session will be able to:</a:t>
            </a:r>
          </a:p>
          <a:p>
            <a:pPr lvl="1"/>
            <a:r>
              <a:rPr lang="en-US" sz="3200" dirty="0"/>
              <a:t>Express what a non-linear interactive story is</a:t>
            </a:r>
          </a:p>
          <a:p>
            <a:pPr lvl="1"/>
            <a:r>
              <a:rPr lang="en-US" sz="3200" dirty="0"/>
              <a:t>Formulate a rationale for using this technique/strategy within their course</a:t>
            </a:r>
          </a:p>
          <a:p>
            <a:pPr lvl="1"/>
            <a:r>
              <a:rPr lang="en-US" sz="3200" dirty="0"/>
              <a:t>Articulate course content that could be used to create an interactive non-linear story</a:t>
            </a:r>
          </a:p>
          <a:p>
            <a:pPr lvl="0"/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13044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473" y="397627"/>
            <a:ext cx="11084768" cy="491600"/>
          </a:xfrm>
        </p:spPr>
        <p:txBody>
          <a:bodyPr/>
          <a:lstStyle/>
          <a:p>
            <a:r>
              <a:rPr lang="en-US" sz="3600" b="1" dirty="0"/>
              <a:t>What is an Interactive Non-Linear Story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570" y="1133586"/>
            <a:ext cx="6738745" cy="449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210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2052" y="-153457"/>
            <a:ext cx="7689822" cy="955200"/>
          </a:xfrm>
        </p:spPr>
        <p:txBody>
          <a:bodyPr/>
          <a:lstStyle/>
          <a:p>
            <a:r>
              <a:rPr lang="en-US" sz="3600" b="1" dirty="0"/>
              <a:t>What is an Interactive Non-Linear 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615819" y="1063690"/>
            <a:ext cx="8696131" cy="4490950"/>
          </a:xfrm>
        </p:spPr>
        <p:txBody>
          <a:bodyPr/>
          <a:lstStyle/>
          <a:p>
            <a:pPr marL="4826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Any kind of story/experience where one has choices that shape and alter their experience/outcome</a:t>
            </a:r>
          </a:p>
          <a:p>
            <a:pPr marL="482600" indent="-342900" algn="l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826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Variability in experience, the narrative/events are not always the same</a:t>
            </a:r>
          </a:p>
          <a:p>
            <a:pPr marL="482600" indent="-342900" algn="l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826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Common starting point and then there can be overlap and variation through the rest of the experience</a:t>
            </a:r>
          </a:p>
          <a:p>
            <a:pPr marL="482600" indent="-342900" algn="l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826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Example: Think of Massively Multiplayer Online games </a:t>
            </a:r>
          </a:p>
          <a:p>
            <a:pPr marL="4826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4826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4826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5"/>
          <a:stretch/>
        </p:blipFill>
        <p:spPr>
          <a:xfrm>
            <a:off x="9239534" y="821506"/>
            <a:ext cx="2952466" cy="484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24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2" r="14537"/>
          <a:stretch/>
        </p:blipFill>
        <p:spPr>
          <a:xfrm>
            <a:off x="8251836" y="2790825"/>
            <a:ext cx="4017919" cy="40671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6083" y="0"/>
            <a:ext cx="7688424" cy="955200"/>
          </a:xfrm>
        </p:spPr>
        <p:txBody>
          <a:bodyPr>
            <a:noAutofit/>
          </a:bodyPr>
          <a:lstStyle/>
          <a:p>
            <a:r>
              <a:rPr lang="en-US" sz="4000" b="1" dirty="0"/>
              <a:t>Why Use Non-Linear Stories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58620" y="1278295"/>
            <a:ext cx="10347649" cy="4805264"/>
          </a:xfrm>
        </p:spPr>
        <p:txBody>
          <a:bodyPr>
            <a:normAutofit/>
          </a:bodyPr>
          <a:lstStyle/>
          <a:p>
            <a:pPr marL="139700" indent="0" algn="l"/>
            <a:r>
              <a:rPr lang="en-US" sz="3600" b="1" dirty="0"/>
              <a:t>From the students’ perspective:</a:t>
            </a:r>
          </a:p>
          <a:p>
            <a:pPr marL="939800" lvl="1" indent="-342900" algn="l">
              <a:buFont typeface="Arial" panose="020B0604020202020204" pitchFamily="34" charset="0"/>
              <a:buChar char="•"/>
            </a:pPr>
            <a:r>
              <a:rPr lang="en-US" sz="3200" dirty="0"/>
              <a:t>Doing is more active than listening</a:t>
            </a:r>
          </a:p>
          <a:p>
            <a:pPr marL="939800" lvl="1" indent="-342900" algn="l">
              <a:buFont typeface="Arial" panose="020B0604020202020204" pitchFamily="34" charset="0"/>
              <a:buChar char="•"/>
            </a:pPr>
            <a:r>
              <a:rPr lang="en-US" sz="3200" dirty="0"/>
              <a:t>Content delivered in a novel format increases interest</a:t>
            </a:r>
          </a:p>
          <a:p>
            <a:pPr marL="939800" lvl="1" indent="-342900" algn="l">
              <a:buFont typeface="Arial" panose="020B0604020202020204" pitchFamily="34" charset="0"/>
              <a:buChar char="•"/>
            </a:pPr>
            <a:r>
              <a:rPr lang="en-US" sz="3200" dirty="0"/>
              <a:t>An increased sense of agency</a:t>
            </a:r>
          </a:p>
          <a:p>
            <a:pPr marL="939800" lvl="1" indent="-342900" algn="l">
              <a:buFont typeface="Arial" panose="020B0604020202020204" pitchFamily="34" charset="0"/>
              <a:buChar char="•"/>
            </a:pPr>
            <a:r>
              <a:rPr lang="en-US" sz="3200" dirty="0"/>
              <a:t>Sense of autonomy in one’s learning</a:t>
            </a:r>
          </a:p>
          <a:p>
            <a:pPr marL="939800" lvl="1" indent="-342900" algn="l">
              <a:buFont typeface="Arial" panose="020B0604020202020204" pitchFamily="34" charset="0"/>
              <a:buChar char="•"/>
            </a:pPr>
            <a:r>
              <a:rPr lang="en-US" sz="3200" dirty="0"/>
              <a:t>Intrinsic motivation to learn</a:t>
            </a:r>
          </a:p>
          <a:p>
            <a:pPr marL="939800" lvl="1" indent="-342900" algn="l">
              <a:buFont typeface="Arial" panose="020B0604020202020204" pitchFamily="34" charset="0"/>
              <a:buChar char="•"/>
            </a:pPr>
            <a:r>
              <a:rPr lang="en-US" sz="3200" dirty="0"/>
              <a:t>Feels like time is being used purposefully</a:t>
            </a:r>
          </a:p>
          <a:p>
            <a:pPr marL="4826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0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1916" r="15208" b="2536"/>
          <a:stretch/>
        </p:blipFill>
        <p:spPr>
          <a:xfrm>
            <a:off x="8898293" y="1237216"/>
            <a:ext cx="3293707" cy="56207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7968" y="71645"/>
            <a:ext cx="7808718" cy="763600"/>
          </a:xfrm>
        </p:spPr>
        <p:txBody>
          <a:bodyPr>
            <a:noAutofit/>
          </a:bodyPr>
          <a:lstStyle/>
          <a:p>
            <a:r>
              <a:rPr lang="en-US" sz="4000" b="1" dirty="0"/>
              <a:t>Why Use Non-Linear Stories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17240" y="1446245"/>
            <a:ext cx="8948058" cy="3797558"/>
          </a:xfrm>
        </p:spPr>
        <p:txBody>
          <a:bodyPr/>
          <a:lstStyle/>
          <a:p>
            <a:pPr marL="139700" indent="0">
              <a:buNone/>
            </a:pPr>
            <a:r>
              <a:rPr lang="en-US" sz="3200" b="1" dirty="0"/>
              <a:t>From the instructor’s perspective: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It’s fun to create/think of the paths/options to offer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It refreshes content that may seem stale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I am excited to see how students respond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Can be used across modalities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Can be used for multiple purposes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Higher engagement (ideally) equals more learning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You might seem cooler to your students?!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08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274" y="1987142"/>
            <a:ext cx="1965649" cy="2342262"/>
          </a:xfrm>
        </p:spPr>
        <p:txBody>
          <a:bodyPr/>
          <a:lstStyle/>
          <a:p>
            <a:r>
              <a:rPr lang="en-US" sz="4000" b="1" dirty="0"/>
              <a:t>What is Twine?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7239" t="5717" r="7032"/>
          <a:stretch/>
        </p:blipFill>
        <p:spPr>
          <a:xfrm>
            <a:off x="2339353" y="0"/>
            <a:ext cx="9852648" cy="571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829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972" y="-68864"/>
            <a:ext cx="8596028" cy="69268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86416"/>
            <a:ext cx="3595972" cy="2014800"/>
          </a:xfrm>
        </p:spPr>
        <p:txBody>
          <a:bodyPr/>
          <a:lstStyle/>
          <a:p>
            <a:r>
              <a:rPr lang="en-US" sz="4000" b="1" dirty="0"/>
              <a:t>Work area:</a:t>
            </a:r>
          </a:p>
        </p:txBody>
      </p:sp>
    </p:spTree>
    <p:extLst>
      <p:ext uri="{BB962C8B-B14F-4D97-AF65-F5344CB8AC3E}">
        <p14:creationId xmlns:p14="http://schemas.microsoft.com/office/powerpoint/2010/main" val="188587672"/>
      </p:ext>
    </p:extLst>
  </p:cSld>
  <p:clrMapOvr>
    <a:masterClrMapping/>
  </p:clrMapOvr>
</p:sld>
</file>

<file path=ppt/theme/theme1.xml><?xml version="1.0" encoding="utf-8"?>
<a:theme xmlns:a="http://schemas.openxmlformats.org/drawingml/2006/main" name="Medical Conference Style Presentation by Slidesgo">
  <a:themeElements>
    <a:clrScheme name="Simple Light">
      <a:dk1>
        <a:srgbClr val="2066B8"/>
      </a:dk1>
      <a:lt1>
        <a:srgbClr val="000000"/>
      </a:lt1>
      <a:dk2>
        <a:srgbClr val="FFFFFF"/>
      </a:dk2>
      <a:lt2>
        <a:srgbClr val="11437E"/>
      </a:lt2>
      <a:accent1>
        <a:srgbClr val="4D8EE0"/>
      </a:accent1>
      <a:accent2>
        <a:srgbClr val="E2E2E2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E2A47"/>
      </a:dk1>
      <a:lt1>
        <a:srgbClr val="FFFFFF"/>
      </a:lt1>
      <a:dk2>
        <a:srgbClr val="869FB2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Medical Conference Style Presentation by Slidesgo</Template>
  <TotalTime>330</TotalTime>
  <Words>438</Words>
  <Application>Microsoft Office PowerPoint</Application>
  <PresentationFormat>Widescreen</PresentationFormat>
  <Paragraphs>75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Be Vietnam Pro Black</vt:lpstr>
      <vt:lpstr>Inter</vt:lpstr>
      <vt:lpstr>Proxima Nova</vt:lpstr>
      <vt:lpstr>Proxima Nova Semibold</vt:lpstr>
      <vt:lpstr>Raleway</vt:lpstr>
      <vt:lpstr>Medical Conference Style Presentation by Slidesgo</vt:lpstr>
      <vt:lpstr>Slidesgo Final Pages</vt:lpstr>
      <vt:lpstr>Enhancing Student Engagement and Learning through Interactive Non-Linear Stories using Twine</vt:lpstr>
      <vt:lpstr>Agenda</vt:lpstr>
      <vt:lpstr>Introduction and Goals:</vt:lpstr>
      <vt:lpstr>What is an Interactive Non-Linear Story</vt:lpstr>
      <vt:lpstr>What is an Interactive Non-Linear Story</vt:lpstr>
      <vt:lpstr>Why Use Non-Linear Stories</vt:lpstr>
      <vt:lpstr>Why Use Non-Linear Stories</vt:lpstr>
      <vt:lpstr>What is Twine?</vt:lpstr>
      <vt:lpstr>Work area:</vt:lpstr>
      <vt:lpstr>&lt;-The look</vt:lpstr>
      <vt:lpstr>Attendee Participation Time!</vt:lpstr>
      <vt:lpstr>Summary and Q&amp;A</vt:lpstr>
      <vt:lpstr>PowerPoint Presentation</vt:lpstr>
    </vt:vector>
  </TitlesOfParts>
  <Company>Oklahoma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Integrating Interactive Non-Linear Stories to Increase Student Engagement and Learning with Twine</dc:title>
  <dc:creator>Jerrod</dc:creator>
  <cp:lastModifiedBy>Yarosh, Jerrod</cp:lastModifiedBy>
  <cp:revision>35</cp:revision>
  <dcterms:created xsi:type="dcterms:W3CDTF">2024-09-27T16:10:26Z</dcterms:created>
  <dcterms:modified xsi:type="dcterms:W3CDTF">2024-10-21T14:29:21Z</dcterms:modified>
</cp:coreProperties>
</file>